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</p:sldMasterIdLst>
  <p:notesMasterIdLst>
    <p:notesMasterId r:id="rId30"/>
  </p:notesMasterIdLst>
  <p:handoutMasterIdLst>
    <p:handoutMasterId r:id="rId31"/>
  </p:handoutMasterIdLst>
  <p:sldIdLst>
    <p:sldId id="256" r:id="rId6"/>
    <p:sldId id="279" r:id="rId7"/>
    <p:sldId id="262" r:id="rId8"/>
    <p:sldId id="794" r:id="rId9"/>
    <p:sldId id="796" r:id="rId10"/>
    <p:sldId id="797" r:id="rId11"/>
    <p:sldId id="798" r:id="rId12"/>
    <p:sldId id="792" r:id="rId13"/>
    <p:sldId id="795" r:id="rId14"/>
    <p:sldId id="799" r:id="rId15"/>
    <p:sldId id="807" r:id="rId16"/>
    <p:sldId id="812" r:id="rId17"/>
    <p:sldId id="800" r:id="rId18"/>
    <p:sldId id="801" r:id="rId19"/>
    <p:sldId id="802" r:id="rId20"/>
    <p:sldId id="803" r:id="rId21"/>
    <p:sldId id="804" r:id="rId22"/>
    <p:sldId id="805" r:id="rId23"/>
    <p:sldId id="806" r:id="rId24"/>
    <p:sldId id="808" r:id="rId25"/>
    <p:sldId id="809" r:id="rId26"/>
    <p:sldId id="810" r:id="rId27"/>
    <p:sldId id="811" r:id="rId28"/>
    <p:sldId id="278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F4E7"/>
    <a:srgbClr val="4472C4"/>
    <a:srgbClr val="636363"/>
    <a:srgbClr val="264478"/>
    <a:srgbClr val="E9E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9EFC09-B533-4D3F-B1C7-840DC9EE4BCD}" v="409" dt="2024-05-16T14:21:47.5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Style moyen 1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E171933-4619-4E11-9A3F-F7608DF75F80}" styleName="Style moyen 1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005" autoAdjust="0"/>
  </p:normalViewPr>
  <p:slideViewPr>
    <p:cSldViewPr snapToGrid="0">
      <p:cViewPr varScale="1">
        <p:scale>
          <a:sx n="106" d="100"/>
          <a:sy n="106" d="100"/>
        </p:scale>
        <p:origin x="1764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wan MENVIELLE" userId="32d1f8ae-224c-402a-ae8e-f0b7f6ee1a20" providerId="ADAL" clId="{5D4735F8-CC43-4033-9EFE-89470EACEBED}"/>
    <pc:docChg chg="undo custSel addSld delSld modSld sldOrd modMainMaster">
      <pc:chgData name="Erwan MENVIELLE" userId="32d1f8ae-224c-402a-ae8e-f0b7f6ee1a20" providerId="ADAL" clId="{5D4735F8-CC43-4033-9EFE-89470EACEBED}" dt="2022-12-14T09:56:55.293" v="7865" actId="20577"/>
      <pc:docMkLst>
        <pc:docMk/>
      </pc:docMkLst>
      <pc:sldChg chg="modSp new mod">
        <pc:chgData name="Erwan MENVIELLE" userId="32d1f8ae-224c-402a-ae8e-f0b7f6ee1a20" providerId="ADAL" clId="{5D4735F8-CC43-4033-9EFE-89470EACEBED}" dt="2022-12-06T09:39:51.909" v="7724" actId="20577"/>
        <pc:sldMkLst>
          <pc:docMk/>
          <pc:sldMk cId="1701052058" sldId="256"/>
        </pc:sldMkLst>
        <pc:spChg chg="mod">
          <ac:chgData name="Erwan MENVIELLE" userId="32d1f8ae-224c-402a-ae8e-f0b7f6ee1a20" providerId="ADAL" clId="{5D4735F8-CC43-4033-9EFE-89470EACEBED}" dt="2022-11-03T08:42:13" v="106" actId="27636"/>
          <ac:spMkLst>
            <pc:docMk/>
            <pc:sldMk cId="1701052058" sldId="256"/>
            <ac:spMk id="2" creationId="{3A6AC0E5-BDAE-3D40-63F2-2A611CED2260}"/>
          </ac:spMkLst>
        </pc:spChg>
        <pc:spChg chg="mod">
          <ac:chgData name="Erwan MENVIELLE" userId="32d1f8ae-224c-402a-ae8e-f0b7f6ee1a20" providerId="ADAL" clId="{5D4735F8-CC43-4033-9EFE-89470EACEBED}" dt="2022-12-06T09:39:51.909" v="7724" actId="20577"/>
          <ac:spMkLst>
            <pc:docMk/>
            <pc:sldMk cId="1701052058" sldId="256"/>
            <ac:spMk id="3" creationId="{866C3005-54D7-6BE0-4366-452BA0002784}"/>
          </ac:spMkLst>
        </pc:spChg>
      </pc:sldChg>
      <pc:sldChg chg="modSp new mod">
        <pc:chgData name="Erwan MENVIELLE" userId="32d1f8ae-224c-402a-ae8e-f0b7f6ee1a20" providerId="ADAL" clId="{5D4735F8-CC43-4033-9EFE-89470EACEBED}" dt="2022-12-01T10:04:01.960" v="6503" actId="27636"/>
        <pc:sldMkLst>
          <pc:docMk/>
          <pc:sldMk cId="2123163590" sldId="257"/>
        </pc:sldMkLst>
        <pc:spChg chg="mod">
          <ac:chgData name="Erwan MENVIELLE" userId="32d1f8ae-224c-402a-ae8e-f0b7f6ee1a20" providerId="ADAL" clId="{5D4735F8-CC43-4033-9EFE-89470EACEBED}" dt="2022-11-30T14:32:20.178" v="6231" actId="20577"/>
          <ac:spMkLst>
            <pc:docMk/>
            <pc:sldMk cId="2123163590" sldId="257"/>
            <ac:spMk id="2" creationId="{FD1EBBA5-1062-CE8E-DB21-4BAED6724285}"/>
          </ac:spMkLst>
        </pc:spChg>
        <pc:spChg chg="mod">
          <ac:chgData name="Erwan MENVIELLE" userId="32d1f8ae-224c-402a-ae8e-f0b7f6ee1a20" providerId="ADAL" clId="{5D4735F8-CC43-4033-9EFE-89470EACEBED}" dt="2022-12-01T10:04:01.960" v="6503" actId="27636"/>
          <ac:spMkLst>
            <pc:docMk/>
            <pc:sldMk cId="2123163590" sldId="257"/>
            <ac:spMk id="3" creationId="{0A9D1F87-0B8B-1878-69B2-CD52E08747D9}"/>
          </ac:spMkLst>
        </pc:spChg>
      </pc:sldChg>
      <pc:sldChg chg="addSp delSp modSp new mod ord">
        <pc:chgData name="Erwan MENVIELLE" userId="32d1f8ae-224c-402a-ae8e-f0b7f6ee1a20" providerId="ADAL" clId="{5D4735F8-CC43-4033-9EFE-89470EACEBED}" dt="2022-11-04T14:40:27.467" v="1305" actId="478"/>
        <pc:sldMkLst>
          <pc:docMk/>
          <pc:sldMk cId="1008819940" sldId="258"/>
        </pc:sldMkLst>
        <pc:spChg chg="del">
          <ac:chgData name="Erwan MENVIELLE" userId="32d1f8ae-224c-402a-ae8e-f0b7f6ee1a20" providerId="ADAL" clId="{5D4735F8-CC43-4033-9EFE-89470EACEBED}" dt="2022-11-03T09:08:09.937" v="756" actId="478"/>
          <ac:spMkLst>
            <pc:docMk/>
            <pc:sldMk cId="1008819940" sldId="258"/>
            <ac:spMk id="2" creationId="{AE1CBF90-3AA4-9D31-58D3-D76865A8B07C}"/>
          </ac:spMkLst>
        </pc:spChg>
        <pc:spChg chg="del">
          <ac:chgData name="Erwan MENVIELLE" userId="32d1f8ae-224c-402a-ae8e-f0b7f6ee1a20" providerId="ADAL" clId="{5D4735F8-CC43-4033-9EFE-89470EACEBED}" dt="2022-11-03T08:45:36.947" v="109" actId="478"/>
          <ac:spMkLst>
            <pc:docMk/>
            <pc:sldMk cId="1008819940" sldId="258"/>
            <ac:spMk id="3" creationId="{4C8F8453-39D4-13E5-F59E-818B106DA236}"/>
          </ac:spMkLst>
        </pc:spChg>
        <pc:spChg chg="add mod">
          <ac:chgData name="Erwan MENVIELLE" userId="32d1f8ae-224c-402a-ae8e-f0b7f6ee1a20" providerId="ADAL" clId="{5D4735F8-CC43-4033-9EFE-89470EACEBED}" dt="2022-11-03T09:13:42.397" v="848" actId="1076"/>
          <ac:spMkLst>
            <pc:docMk/>
            <pc:sldMk cId="1008819940" sldId="258"/>
            <ac:spMk id="4" creationId="{71C4807A-DABD-377D-85DA-A95507348CC8}"/>
          </ac:spMkLst>
        </pc:spChg>
        <pc:spChg chg="add mod">
          <ac:chgData name="Erwan MENVIELLE" userId="32d1f8ae-224c-402a-ae8e-f0b7f6ee1a20" providerId="ADAL" clId="{5D4735F8-CC43-4033-9EFE-89470EACEBED}" dt="2022-11-03T09:36:33.229" v="937" actId="1076"/>
          <ac:spMkLst>
            <pc:docMk/>
            <pc:sldMk cId="1008819940" sldId="258"/>
            <ac:spMk id="5" creationId="{02D85C4E-E8F0-AA82-3B2B-D37984C2322D}"/>
          </ac:spMkLst>
        </pc:spChg>
        <pc:spChg chg="add mod">
          <ac:chgData name="Erwan MENVIELLE" userId="32d1f8ae-224c-402a-ae8e-f0b7f6ee1a20" providerId="ADAL" clId="{5D4735F8-CC43-4033-9EFE-89470EACEBED}" dt="2022-11-03T09:14:58.275" v="863" actId="1076"/>
          <ac:spMkLst>
            <pc:docMk/>
            <pc:sldMk cId="1008819940" sldId="258"/>
            <ac:spMk id="6" creationId="{E121BD2A-221C-33C3-E415-F14323DFC1B5}"/>
          </ac:spMkLst>
        </pc:spChg>
        <pc:spChg chg="add mod">
          <ac:chgData name="Erwan MENVIELLE" userId="32d1f8ae-224c-402a-ae8e-f0b7f6ee1a20" providerId="ADAL" clId="{5D4735F8-CC43-4033-9EFE-89470EACEBED}" dt="2022-11-03T09:15:02.566" v="864" actId="1076"/>
          <ac:spMkLst>
            <pc:docMk/>
            <pc:sldMk cId="1008819940" sldId="258"/>
            <ac:spMk id="7" creationId="{3BAA212F-BAE5-3B78-41F3-6A0A5A4E833F}"/>
          </ac:spMkLst>
        </pc:spChg>
        <pc:spChg chg="add mod">
          <ac:chgData name="Erwan MENVIELLE" userId="32d1f8ae-224c-402a-ae8e-f0b7f6ee1a20" providerId="ADAL" clId="{5D4735F8-CC43-4033-9EFE-89470EACEBED}" dt="2022-11-03T09:38:14.290" v="982" actId="14100"/>
          <ac:spMkLst>
            <pc:docMk/>
            <pc:sldMk cId="1008819940" sldId="258"/>
            <ac:spMk id="8" creationId="{DB28B487-F569-1EC7-0B89-7574954F4480}"/>
          </ac:spMkLst>
        </pc:spChg>
        <pc:spChg chg="add mod">
          <ac:chgData name="Erwan MENVIELLE" userId="32d1f8ae-224c-402a-ae8e-f0b7f6ee1a20" providerId="ADAL" clId="{5D4735F8-CC43-4033-9EFE-89470EACEBED}" dt="2022-11-03T09:38:09.998" v="970" actId="14100"/>
          <ac:spMkLst>
            <pc:docMk/>
            <pc:sldMk cId="1008819940" sldId="258"/>
            <ac:spMk id="9" creationId="{C0A8C346-2805-51C2-EDAE-896CC8BCDC65}"/>
          </ac:spMkLst>
        </pc:spChg>
        <pc:spChg chg="add mod">
          <ac:chgData name="Erwan MENVIELLE" userId="32d1f8ae-224c-402a-ae8e-f0b7f6ee1a20" providerId="ADAL" clId="{5D4735F8-CC43-4033-9EFE-89470EACEBED}" dt="2022-11-03T09:38:34.797" v="988" actId="1076"/>
          <ac:spMkLst>
            <pc:docMk/>
            <pc:sldMk cId="1008819940" sldId="258"/>
            <ac:spMk id="10" creationId="{7C673942-BDD4-999A-948B-DB9C77CB7A81}"/>
          </ac:spMkLst>
        </pc:spChg>
        <pc:spChg chg="add mod">
          <ac:chgData name="Erwan MENVIELLE" userId="32d1f8ae-224c-402a-ae8e-f0b7f6ee1a20" providerId="ADAL" clId="{5D4735F8-CC43-4033-9EFE-89470EACEBED}" dt="2022-11-03T09:38:36.958" v="989" actId="1076"/>
          <ac:spMkLst>
            <pc:docMk/>
            <pc:sldMk cId="1008819940" sldId="258"/>
            <ac:spMk id="11" creationId="{2095B3DC-2B0F-9FD4-A997-3C3B56B346CC}"/>
          </ac:spMkLst>
        </pc:spChg>
        <pc:spChg chg="add mod">
          <ac:chgData name="Erwan MENVIELLE" userId="32d1f8ae-224c-402a-ae8e-f0b7f6ee1a20" providerId="ADAL" clId="{5D4735F8-CC43-4033-9EFE-89470EACEBED}" dt="2022-11-03T09:38:31.758" v="987" actId="1076"/>
          <ac:spMkLst>
            <pc:docMk/>
            <pc:sldMk cId="1008819940" sldId="258"/>
            <ac:spMk id="12" creationId="{278D3290-CA2C-4F58-BF80-75E850C01EEB}"/>
          </ac:spMkLst>
        </pc:spChg>
        <pc:spChg chg="add mod">
          <ac:chgData name="Erwan MENVIELLE" userId="32d1f8ae-224c-402a-ae8e-f0b7f6ee1a20" providerId="ADAL" clId="{5D4735F8-CC43-4033-9EFE-89470EACEBED}" dt="2022-11-03T09:38:28.158" v="986" actId="1076"/>
          <ac:spMkLst>
            <pc:docMk/>
            <pc:sldMk cId="1008819940" sldId="258"/>
            <ac:spMk id="13" creationId="{33B7213F-1EFF-ABE5-F531-103E99C529C3}"/>
          </ac:spMkLst>
        </pc:spChg>
        <pc:spChg chg="add mod">
          <ac:chgData name="Erwan MENVIELLE" userId="32d1f8ae-224c-402a-ae8e-f0b7f6ee1a20" providerId="ADAL" clId="{5D4735F8-CC43-4033-9EFE-89470EACEBED}" dt="2022-11-03T09:38:17.750" v="983" actId="14100"/>
          <ac:spMkLst>
            <pc:docMk/>
            <pc:sldMk cId="1008819940" sldId="258"/>
            <ac:spMk id="14" creationId="{BA2A5F84-3FC7-3BAC-7C67-C141C68EE583}"/>
          </ac:spMkLst>
        </pc:spChg>
        <pc:spChg chg="add mod">
          <ac:chgData name="Erwan MENVIELLE" userId="32d1f8ae-224c-402a-ae8e-f0b7f6ee1a20" providerId="ADAL" clId="{5D4735F8-CC43-4033-9EFE-89470EACEBED}" dt="2022-11-03T09:38:19.800" v="984" actId="14100"/>
          <ac:spMkLst>
            <pc:docMk/>
            <pc:sldMk cId="1008819940" sldId="258"/>
            <ac:spMk id="15" creationId="{BA8A5270-1085-F39C-6BCD-9E5541A18C77}"/>
          </ac:spMkLst>
        </pc:spChg>
        <pc:spChg chg="add mod">
          <ac:chgData name="Erwan MENVIELLE" userId="32d1f8ae-224c-402a-ae8e-f0b7f6ee1a20" providerId="ADAL" clId="{5D4735F8-CC43-4033-9EFE-89470EACEBED}" dt="2022-11-03T09:38:22.420" v="985" actId="14100"/>
          <ac:spMkLst>
            <pc:docMk/>
            <pc:sldMk cId="1008819940" sldId="258"/>
            <ac:spMk id="16" creationId="{13958B18-5CF5-0CAD-7CC3-FD818191318A}"/>
          </ac:spMkLst>
        </pc:spChg>
        <pc:spChg chg="add mod">
          <ac:chgData name="Erwan MENVIELLE" userId="32d1f8ae-224c-402a-ae8e-f0b7f6ee1a20" providerId="ADAL" clId="{5D4735F8-CC43-4033-9EFE-89470EACEBED}" dt="2022-11-03T09:21:44.956" v="936" actId="20577"/>
          <ac:spMkLst>
            <pc:docMk/>
            <pc:sldMk cId="1008819940" sldId="258"/>
            <ac:spMk id="17" creationId="{69F1925C-912A-7B92-2451-356D21F8FF24}"/>
          </ac:spMkLst>
        </pc:spChg>
        <pc:spChg chg="add mod">
          <ac:chgData name="Erwan MENVIELLE" userId="32d1f8ae-224c-402a-ae8e-f0b7f6ee1a20" providerId="ADAL" clId="{5D4735F8-CC43-4033-9EFE-89470EACEBED}" dt="2022-11-03T09:19:35.595" v="933" actId="1076"/>
          <ac:spMkLst>
            <pc:docMk/>
            <pc:sldMk cId="1008819940" sldId="258"/>
            <ac:spMk id="18" creationId="{25B97A10-1CF4-9168-5662-644CC4D57791}"/>
          </ac:spMkLst>
        </pc:spChg>
        <pc:spChg chg="add mod">
          <ac:chgData name="Erwan MENVIELLE" userId="32d1f8ae-224c-402a-ae8e-f0b7f6ee1a20" providerId="ADAL" clId="{5D4735F8-CC43-4033-9EFE-89470EACEBED}" dt="2022-11-03T09:19:29.963" v="932" actId="1076"/>
          <ac:spMkLst>
            <pc:docMk/>
            <pc:sldMk cId="1008819940" sldId="258"/>
            <ac:spMk id="19" creationId="{5665F5D3-31EC-1C8F-C8D7-D9235A6C6461}"/>
          </ac:spMkLst>
        </pc:spChg>
        <pc:spChg chg="add mod">
          <ac:chgData name="Erwan MENVIELLE" userId="32d1f8ae-224c-402a-ae8e-f0b7f6ee1a20" providerId="ADAL" clId="{5D4735F8-CC43-4033-9EFE-89470EACEBED}" dt="2022-11-03T09:18:34.935" v="925" actId="404"/>
          <ac:spMkLst>
            <pc:docMk/>
            <pc:sldMk cId="1008819940" sldId="258"/>
            <ac:spMk id="20" creationId="{8317C036-F618-929B-B714-61BE1CF912FD}"/>
          </ac:spMkLst>
        </pc:spChg>
        <pc:spChg chg="add mod">
          <ac:chgData name="Erwan MENVIELLE" userId="32d1f8ae-224c-402a-ae8e-f0b7f6ee1a20" providerId="ADAL" clId="{5D4735F8-CC43-4033-9EFE-89470EACEBED}" dt="2022-11-03T09:39:06.808" v="990" actId="1076"/>
          <ac:spMkLst>
            <pc:docMk/>
            <pc:sldMk cId="1008819940" sldId="258"/>
            <ac:spMk id="21" creationId="{0D58D967-67E3-D499-F833-A837E8C0756B}"/>
          </ac:spMkLst>
        </pc:spChg>
        <pc:spChg chg="add mod">
          <ac:chgData name="Erwan MENVIELLE" userId="32d1f8ae-224c-402a-ae8e-f0b7f6ee1a20" providerId="ADAL" clId="{5D4735F8-CC43-4033-9EFE-89470EACEBED}" dt="2022-11-03T09:19:06.297" v="930" actId="1076"/>
          <ac:spMkLst>
            <pc:docMk/>
            <pc:sldMk cId="1008819940" sldId="258"/>
            <ac:spMk id="22" creationId="{BF730106-F0FC-847F-9073-B8FF6C3B2E03}"/>
          </ac:spMkLst>
        </pc:spChg>
        <pc:spChg chg="add mod">
          <ac:chgData name="Erwan MENVIELLE" userId="32d1f8ae-224c-402a-ae8e-f0b7f6ee1a20" providerId="ADAL" clId="{5D4735F8-CC43-4033-9EFE-89470EACEBED}" dt="2022-11-03T09:21:20.314" v="935" actId="20577"/>
          <ac:spMkLst>
            <pc:docMk/>
            <pc:sldMk cId="1008819940" sldId="258"/>
            <ac:spMk id="23" creationId="{15FD61FD-D74D-52B4-E9E2-A596A8217DCE}"/>
          </ac:spMkLst>
        </pc:spChg>
        <pc:spChg chg="add mod">
          <ac:chgData name="Erwan MENVIELLE" userId="32d1f8ae-224c-402a-ae8e-f0b7f6ee1a20" providerId="ADAL" clId="{5D4735F8-CC43-4033-9EFE-89470EACEBED}" dt="2022-11-03T09:18:34.935" v="925" actId="404"/>
          <ac:spMkLst>
            <pc:docMk/>
            <pc:sldMk cId="1008819940" sldId="258"/>
            <ac:spMk id="24" creationId="{B733DE69-B463-4322-6D6C-C0B5207E6CEF}"/>
          </ac:spMkLst>
        </pc:spChg>
        <pc:spChg chg="add mod">
          <ac:chgData name="Erwan MENVIELLE" userId="32d1f8ae-224c-402a-ae8e-f0b7f6ee1a20" providerId="ADAL" clId="{5D4735F8-CC43-4033-9EFE-89470EACEBED}" dt="2022-11-03T09:18:52.715" v="928" actId="1076"/>
          <ac:spMkLst>
            <pc:docMk/>
            <pc:sldMk cId="1008819940" sldId="258"/>
            <ac:spMk id="25" creationId="{5659E29C-B090-33C4-B13E-15D269CA4AFA}"/>
          </ac:spMkLst>
        </pc:spChg>
        <pc:spChg chg="add mod">
          <ac:chgData name="Erwan MENVIELLE" userId="32d1f8ae-224c-402a-ae8e-f0b7f6ee1a20" providerId="ADAL" clId="{5D4735F8-CC43-4033-9EFE-89470EACEBED}" dt="2022-11-03T09:18:34.935" v="925" actId="404"/>
          <ac:spMkLst>
            <pc:docMk/>
            <pc:sldMk cId="1008819940" sldId="258"/>
            <ac:spMk id="26" creationId="{BB6C9999-2D7C-3003-A623-C9BD8E04E41B}"/>
          </ac:spMkLst>
        </pc:spChg>
        <pc:cxnChg chg="add del mod">
          <ac:chgData name="Erwan MENVIELLE" userId="32d1f8ae-224c-402a-ae8e-f0b7f6ee1a20" providerId="ADAL" clId="{5D4735F8-CC43-4033-9EFE-89470EACEBED}" dt="2022-11-04T14:40:27.467" v="1305" actId="478"/>
          <ac:cxnSpMkLst>
            <pc:docMk/>
            <pc:sldMk cId="1008819940" sldId="258"/>
            <ac:cxnSpMk id="3" creationId="{8EE990CB-6B09-D22A-C21D-69FB80C7C624}"/>
          </ac:cxnSpMkLst>
        </pc:cxnChg>
        <pc:cxnChg chg="add del mod">
          <ac:chgData name="Erwan MENVIELLE" userId="32d1f8ae-224c-402a-ae8e-f0b7f6ee1a20" providerId="ADAL" clId="{5D4735F8-CC43-4033-9EFE-89470EACEBED}" dt="2022-11-04T14:40:21.585" v="1297" actId="478"/>
          <ac:cxnSpMkLst>
            <pc:docMk/>
            <pc:sldMk cId="1008819940" sldId="258"/>
            <ac:cxnSpMk id="27" creationId="{D188669D-0283-3880-D809-BDD5F25270C1}"/>
          </ac:cxnSpMkLst>
        </pc:cxnChg>
        <pc:cxnChg chg="add del mod">
          <ac:chgData name="Erwan MENVIELLE" userId="32d1f8ae-224c-402a-ae8e-f0b7f6ee1a20" providerId="ADAL" clId="{5D4735F8-CC43-4033-9EFE-89470EACEBED}" dt="2022-11-04T14:39:48.984" v="1281" actId="478"/>
          <ac:cxnSpMkLst>
            <pc:docMk/>
            <pc:sldMk cId="1008819940" sldId="258"/>
            <ac:cxnSpMk id="29" creationId="{A6187795-1016-E86C-3695-43D5461753F9}"/>
          </ac:cxnSpMkLst>
        </pc:cxnChg>
        <pc:cxnChg chg="add del mod">
          <ac:chgData name="Erwan MENVIELLE" userId="32d1f8ae-224c-402a-ae8e-f0b7f6ee1a20" providerId="ADAL" clId="{5D4735F8-CC43-4033-9EFE-89470EACEBED}" dt="2022-11-04T14:40:20.754" v="1296" actId="478"/>
          <ac:cxnSpMkLst>
            <pc:docMk/>
            <pc:sldMk cId="1008819940" sldId="258"/>
            <ac:cxnSpMk id="32" creationId="{0CEAADDE-768C-3C7C-A0C8-91D725D07B38}"/>
          </ac:cxnSpMkLst>
        </pc:cxnChg>
        <pc:cxnChg chg="add del mod">
          <ac:chgData name="Erwan MENVIELLE" userId="32d1f8ae-224c-402a-ae8e-f0b7f6ee1a20" providerId="ADAL" clId="{5D4735F8-CC43-4033-9EFE-89470EACEBED}" dt="2022-11-04T14:40:25.125" v="1302" actId="478"/>
          <ac:cxnSpMkLst>
            <pc:docMk/>
            <pc:sldMk cId="1008819940" sldId="258"/>
            <ac:cxnSpMk id="33" creationId="{7B55D804-EF9D-22D2-A05D-41BB760947E4}"/>
          </ac:cxnSpMkLst>
        </pc:cxnChg>
        <pc:cxnChg chg="add del mod">
          <ac:chgData name="Erwan MENVIELLE" userId="32d1f8ae-224c-402a-ae8e-f0b7f6ee1a20" providerId="ADAL" clId="{5D4735F8-CC43-4033-9EFE-89470EACEBED}" dt="2022-11-04T14:40:25.973" v="1303" actId="478"/>
          <ac:cxnSpMkLst>
            <pc:docMk/>
            <pc:sldMk cId="1008819940" sldId="258"/>
            <ac:cxnSpMk id="34" creationId="{9772AFA8-AFB7-A034-2A34-E72D8250D347}"/>
          </ac:cxnSpMkLst>
        </pc:cxnChg>
        <pc:cxnChg chg="add del mod">
          <ac:chgData name="Erwan MENVIELLE" userId="32d1f8ae-224c-402a-ae8e-f0b7f6ee1a20" providerId="ADAL" clId="{5D4735F8-CC43-4033-9EFE-89470EACEBED}" dt="2022-11-04T14:40:26.425" v="1304" actId="478"/>
          <ac:cxnSpMkLst>
            <pc:docMk/>
            <pc:sldMk cId="1008819940" sldId="258"/>
            <ac:cxnSpMk id="35" creationId="{3B259F83-D9D1-BC9B-9F93-CD9AE1D21C0B}"/>
          </ac:cxnSpMkLst>
        </pc:cxnChg>
        <pc:cxnChg chg="add del mod">
          <ac:chgData name="Erwan MENVIELLE" userId="32d1f8ae-224c-402a-ae8e-f0b7f6ee1a20" providerId="ADAL" clId="{5D4735F8-CC43-4033-9EFE-89470EACEBED}" dt="2022-11-04T14:40:23.155" v="1299" actId="478"/>
          <ac:cxnSpMkLst>
            <pc:docMk/>
            <pc:sldMk cId="1008819940" sldId="258"/>
            <ac:cxnSpMk id="36" creationId="{74AB9322-7DB4-E0EA-A449-BA88AC4041A6}"/>
          </ac:cxnSpMkLst>
        </pc:cxnChg>
        <pc:cxnChg chg="add del mod">
          <ac:chgData name="Erwan MENVIELLE" userId="32d1f8ae-224c-402a-ae8e-f0b7f6ee1a20" providerId="ADAL" clId="{5D4735F8-CC43-4033-9EFE-89470EACEBED}" dt="2022-11-04T14:40:22.384" v="1298" actId="478"/>
          <ac:cxnSpMkLst>
            <pc:docMk/>
            <pc:sldMk cId="1008819940" sldId="258"/>
            <ac:cxnSpMk id="37" creationId="{93C097A2-A1EA-CEB1-79A4-9DF6972B1FB6}"/>
          </ac:cxnSpMkLst>
        </pc:cxnChg>
        <pc:cxnChg chg="add del mod">
          <ac:chgData name="Erwan MENVIELLE" userId="32d1f8ae-224c-402a-ae8e-f0b7f6ee1a20" providerId="ADAL" clId="{5D4735F8-CC43-4033-9EFE-89470EACEBED}" dt="2022-11-04T14:40:23.784" v="1300" actId="478"/>
          <ac:cxnSpMkLst>
            <pc:docMk/>
            <pc:sldMk cId="1008819940" sldId="258"/>
            <ac:cxnSpMk id="38" creationId="{7BBEEF51-33F5-8EFC-768C-C44431909FDA}"/>
          </ac:cxnSpMkLst>
        </pc:cxnChg>
        <pc:cxnChg chg="add del mod">
          <ac:chgData name="Erwan MENVIELLE" userId="32d1f8ae-224c-402a-ae8e-f0b7f6ee1a20" providerId="ADAL" clId="{5D4735F8-CC43-4033-9EFE-89470EACEBED}" dt="2022-11-04T14:40:24.594" v="1301" actId="478"/>
          <ac:cxnSpMkLst>
            <pc:docMk/>
            <pc:sldMk cId="1008819940" sldId="258"/>
            <ac:cxnSpMk id="39" creationId="{7A9913D3-421E-3D0E-C3A0-8FE19ECB7BBC}"/>
          </ac:cxnSpMkLst>
        </pc:cxnChg>
      </pc:sldChg>
      <pc:sldChg chg="addSp delSp modSp new del mod">
        <pc:chgData name="Erwan MENVIELLE" userId="32d1f8ae-224c-402a-ae8e-f0b7f6ee1a20" providerId="ADAL" clId="{5D4735F8-CC43-4033-9EFE-89470EACEBED}" dt="2022-11-29T15:06:44.262" v="5260" actId="47"/>
        <pc:sldMkLst>
          <pc:docMk/>
          <pc:sldMk cId="617638008" sldId="259"/>
        </pc:sldMkLst>
        <pc:spChg chg="mod">
          <ac:chgData name="Erwan MENVIELLE" userId="32d1f8ae-224c-402a-ae8e-f0b7f6ee1a20" providerId="ADAL" clId="{5D4735F8-CC43-4033-9EFE-89470EACEBED}" dt="2022-11-03T09:54:55.787" v="1067" actId="27636"/>
          <ac:spMkLst>
            <pc:docMk/>
            <pc:sldMk cId="617638008" sldId="259"/>
            <ac:spMk id="2" creationId="{F8952050-3E12-7344-18E5-699F8F746CFA}"/>
          </ac:spMkLst>
        </pc:spChg>
        <pc:picChg chg="add del mod">
          <ac:chgData name="Erwan MENVIELLE" userId="32d1f8ae-224c-402a-ae8e-f0b7f6ee1a20" providerId="ADAL" clId="{5D4735F8-CC43-4033-9EFE-89470EACEBED}" dt="2022-11-29T14:59:08.280" v="4615" actId="478"/>
          <ac:picMkLst>
            <pc:docMk/>
            <pc:sldMk cId="617638008" sldId="259"/>
            <ac:picMk id="5" creationId="{621E6F5C-CF6B-EA29-21CC-A31297691C76}"/>
          </ac:picMkLst>
        </pc:picChg>
      </pc:sldChg>
      <pc:sldChg chg="addSp modSp add mod ord chgLayout">
        <pc:chgData name="Erwan MENVIELLE" userId="32d1f8ae-224c-402a-ae8e-f0b7f6ee1a20" providerId="ADAL" clId="{5D4735F8-CC43-4033-9EFE-89470EACEBED}" dt="2022-11-29T16:05:48.762" v="6211" actId="14100"/>
        <pc:sldMkLst>
          <pc:docMk/>
          <pc:sldMk cId="1919560857" sldId="260"/>
        </pc:sldMkLst>
        <pc:spChg chg="mod ord">
          <ac:chgData name="Erwan MENVIELLE" userId="32d1f8ae-224c-402a-ae8e-f0b7f6ee1a20" providerId="ADAL" clId="{5D4735F8-CC43-4033-9EFE-89470EACEBED}" dt="2022-11-29T15:07:39.779" v="5400" actId="20577"/>
          <ac:spMkLst>
            <pc:docMk/>
            <pc:sldMk cId="1919560857" sldId="260"/>
            <ac:spMk id="2" creationId="{F8952050-3E12-7344-18E5-699F8F746CFA}"/>
          </ac:spMkLst>
        </pc:spChg>
        <pc:spChg chg="mod ord">
          <ac:chgData name="Erwan MENVIELLE" userId="32d1f8ae-224c-402a-ae8e-f0b7f6ee1a20" providerId="ADAL" clId="{5D4735F8-CC43-4033-9EFE-89470EACEBED}" dt="2022-11-29T16:05:48.762" v="6211" actId="14100"/>
          <ac:spMkLst>
            <pc:docMk/>
            <pc:sldMk cId="1919560857" sldId="260"/>
            <ac:spMk id="3" creationId="{DD4FFAFD-69FC-A32F-A4BC-FD96B80BF5B0}"/>
          </ac:spMkLst>
        </pc:spChg>
        <pc:picChg chg="add mod">
          <ac:chgData name="Erwan MENVIELLE" userId="32d1f8ae-224c-402a-ae8e-f0b7f6ee1a20" providerId="ADAL" clId="{5D4735F8-CC43-4033-9EFE-89470EACEBED}" dt="2022-11-29T16:01:46.509" v="6210" actId="1076"/>
          <ac:picMkLst>
            <pc:docMk/>
            <pc:sldMk cId="1919560857" sldId="260"/>
            <ac:picMk id="5" creationId="{B57D25E4-3106-ABA7-4B2A-B9F8174426AD}"/>
          </ac:picMkLst>
        </pc:picChg>
        <pc:picChg chg="add mod">
          <ac:chgData name="Erwan MENVIELLE" userId="32d1f8ae-224c-402a-ae8e-f0b7f6ee1a20" providerId="ADAL" clId="{5D4735F8-CC43-4033-9EFE-89470EACEBED}" dt="2022-11-29T16:01:37.696" v="6207" actId="1076"/>
          <ac:picMkLst>
            <pc:docMk/>
            <pc:sldMk cId="1919560857" sldId="260"/>
            <ac:picMk id="6" creationId="{B1E43CE2-75FE-2F2E-867E-85715380105F}"/>
          </ac:picMkLst>
        </pc:picChg>
      </pc:sldChg>
      <pc:sldChg chg="modSp new del mod">
        <pc:chgData name="Erwan MENVIELLE" userId="32d1f8ae-224c-402a-ae8e-f0b7f6ee1a20" providerId="ADAL" clId="{5D4735F8-CC43-4033-9EFE-89470EACEBED}" dt="2022-11-29T15:06:43.212" v="5259" actId="47"/>
        <pc:sldMkLst>
          <pc:docMk/>
          <pc:sldMk cId="3988629903" sldId="261"/>
        </pc:sldMkLst>
        <pc:spChg chg="mod">
          <ac:chgData name="Erwan MENVIELLE" userId="32d1f8ae-224c-402a-ae8e-f0b7f6ee1a20" providerId="ADAL" clId="{5D4735F8-CC43-4033-9EFE-89470EACEBED}" dt="2022-11-03T09:59:36.815" v="1135" actId="27636"/>
          <ac:spMkLst>
            <pc:docMk/>
            <pc:sldMk cId="3988629903" sldId="261"/>
            <ac:spMk id="2" creationId="{6A0FD962-BFE2-FCF2-2D2E-3B855C38A545}"/>
          </ac:spMkLst>
        </pc:spChg>
      </pc:sldChg>
      <pc:sldChg chg="modSp new del mod">
        <pc:chgData name="Erwan MENVIELLE" userId="32d1f8ae-224c-402a-ae8e-f0b7f6ee1a20" providerId="ADAL" clId="{5D4735F8-CC43-4033-9EFE-89470EACEBED}" dt="2022-11-29T15:06:41.127" v="5258" actId="47"/>
        <pc:sldMkLst>
          <pc:docMk/>
          <pc:sldMk cId="1263892485" sldId="262"/>
        </pc:sldMkLst>
        <pc:spChg chg="mod">
          <ac:chgData name="Erwan MENVIELLE" userId="32d1f8ae-224c-402a-ae8e-f0b7f6ee1a20" providerId="ADAL" clId="{5D4735F8-CC43-4033-9EFE-89470EACEBED}" dt="2022-11-03T10:00:04.337" v="1139" actId="20577"/>
          <ac:spMkLst>
            <pc:docMk/>
            <pc:sldMk cId="1263892485" sldId="262"/>
            <ac:spMk id="2" creationId="{9AED7C64-EC08-3F1E-64CC-986300EAADD7}"/>
          </ac:spMkLst>
        </pc:spChg>
      </pc:sldChg>
      <pc:sldChg chg="addSp delSp modSp new mod">
        <pc:chgData name="Erwan MENVIELLE" userId="32d1f8ae-224c-402a-ae8e-f0b7f6ee1a20" providerId="ADAL" clId="{5D4735F8-CC43-4033-9EFE-89470EACEBED}" dt="2022-12-14T09:56:55.293" v="7865" actId="20577"/>
        <pc:sldMkLst>
          <pc:docMk/>
          <pc:sldMk cId="2063933177" sldId="263"/>
        </pc:sldMkLst>
        <pc:spChg chg="mod">
          <ac:chgData name="Erwan MENVIELLE" userId="32d1f8ae-224c-402a-ae8e-f0b7f6ee1a20" providerId="ADAL" clId="{5D4735F8-CC43-4033-9EFE-89470EACEBED}" dt="2022-11-04T14:20:26.791" v="1168" actId="20577"/>
          <ac:spMkLst>
            <pc:docMk/>
            <pc:sldMk cId="2063933177" sldId="263"/>
            <ac:spMk id="2" creationId="{1F5EA25B-E032-4C7A-8449-75C94CA060F1}"/>
          </ac:spMkLst>
        </pc:spChg>
        <pc:spChg chg="mod">
          <ac:chgData name="Erwan MENVIELLE" userId="32d1f8ae-224c-402a-ae8e-f0b7f6ee1a20" providerId="ADAL" clId="{5D4735F8-CC43-4033-9EFE-89470EACEBED}" dt="2022-12-13T13:52:00.398" v="7796" actId="27636"/>
          <ac:spMkLst>
            <pc:docMk/>
            <pc:sldMk cId="2063933177" sldId="263"/>
            <ac:spMk id="3" creationId="{CFA6B950-F5A8-DFDE-F35E-1008E204B5AD}"/>
          </ac:spMkLst>
        </pc:spChg>
        <pc:graphicFrameChg chg="add del mod modGraphic">
          <ac:chgData name="Erwan MENVIELLE" userId="32d1f8ae-224c-402a-ae8e-f0b7f6ee1a20" providerId="ADAL" clId="{5D4735F8-CC43-4033-9EFE-89470EACEBED}" dt="2022-12-13T13:50:01.857" v="7728" actId="478"/>
          <ac:graphicFrameMkLst>
            <pc:docMk/>
            <pc:sldMk cId="2063933177" sldId="263"/>
            <ac:graphicFrameMk id="4" creationId="{9096F50E-E8CF-E553-2B67-D658DB99EF1D}"/>
          </ac:graphicFrameMkLst>
        </pc:graphicFrameChg>
        <pc:graphicFrameChg chg="add mod modGraphic">
          <ac:chgData name="Erwan MENVIELLE" userId="32d1f8ae-224c-402a-ae8e-f0b7f6ee1a20" providerId="ADAL" clId="{5D4735F8-CC43-4033-9EFE-89470EACEBED}" dt="2022-12-14T09:56:55.293" v="7865" actId="20577"/>
          <ac:graphicFrameMkLst>
            <pc:docMk/>
            <pc:sldMk cId="2063933177" sldId="263"/>
            <ac:graphicFrameMk id="5" creationId="{D4AE0741-76CA-BE61-E081-5B548145AE3C}"/>
          </ac:graphicFrameMkLst>
        </pc:graphicFrameChg>
      </pc:sldChg>
      <pc:sldChg chg="new del">
        <pc:chgData name="Erwan MENVIELLE" userId="32d1f8ae-224c-402a-ae8e-f0b7f6ee1a20" providerId="ADAL" clId="{5D4735F8-CC43-4033-9EFE-89470EACEBED}" dt="2022-11-29T15:08:16.335" v="5498" actId="2696"/>
        <pc:sldMkLst>
          <pc:docMk/>
          <pc:sldMk cId="3252948016" sldId="264"/>
        </pc:sldMkLst>
      </pc:sldChg>
      <pc:sldChg chg="modSp new mod ord">
        <pc:chgData name="Erwan MENVIELLE" userId="32d1f8ae-224c-402a-ae8e-f0b7f6ee1a20" providerId="ADAL" clId="{5D4735F8-CC43-4033-9EFE-89470EACEBED}" dt="2022-11-24T09:48:54.961" v="2024" actId="6549"/>
        <pc:sldMkLst>
          <pc:docMk/>
          <pc:sldMk cId="3638868204" sldId="265"/>
        </pc:sldMkLst>
        <pc:spChg chg="mod">
          <ac:chgData name="Erwan MENVIELLE" userId="32d1f8ae-224c-402a-ae8e-f0b7f6ee1a20" providerId="ADAL" clId="{5D4735F8-CC43-4033-9EFE-89470EACEBED}" dt="2022-11-24T09:48:01.530" v="1789" actId="20577"/>
          <ac:spMkLst>
            <pc:docMk/>
            <pc:sldMk cId="3638868204" sldId="265"/>
            <ac:spMk id="2" creationId="{241136AD-EB30-4586-0353-9356BA7A2B27}"/>
          </ac:spMkLst>
        </pc:spChg>
        <pc:spChg chg="mod">
          <ac:chgData name="Erwan MENVIELLE" userId="32d1f8ae-224c-402a-ae8e-f0b7f6ee1a20" providerId="ADAL" clId="{5D4735F8-CC43-4033-9EFE-89470EACEBED}" dt="2022-11-24T09:48:54.961" v="2024" actId="6549"/>
          <ac:spMkLst>
            <pc:docMk/>
            <pc:sldMk cId="3638868204" sldId="265"/>
            <ac:spMk id="3" creationId="{1FDDE9A7-212C-4FA6-21C6-147EE951F884}"/>
          </ac:spMkLst>
        </pc:spChg>
      </pc:sldChg>
      <pc:sldChg chg="addSp delSp modSp new mod">
        <pc:chgData name="Erwan MENVIELLE" userId="32d1f8ae-224c-402a-ae8e-f0b7f6ee1a20" providerId="ADAL" clId="{5D4735F8-CC43-4033-9EFE-89470EACEBED}" dt="2022-11-29T13:10:26.944" v="3525" actId="1076"/>
        <pc:sldMkLst>
          <pc:docMk/>
          <pc:sldMk cId="3896451098" sldId="266"/>
        </pc:sldMkLst>
        <pc:spChg chg="mod">
          <ac:chgData name="Erwan MENVIELLE" userId="32d1f8ae-224c-402a-ae8e-f0b7f6ee1a20" providerId="ADAL" clId="{5D4735F8-CC43-4033-9EFE-89470EACEBED}" dt="2022-11-29T13:10:18.929" v="3523" actId="1076"/>
          <ac:spMkLst>
            <pc:docMk/>
            <pc:sldMk cId="3896451098" sldId="266"/>
            <ac:spMk id="2" creationId="{C8698FB0-E5A2-5DBC-EC17-94B6A3D8CE58}"/>
          </ac:spMkLst>
        </pc:spChg>
        <pc:spChg chg="mod">
          <ac:chgData name="Erwan MENVIELLE" userId="32d1f8ae-224c-402a-ae8e-f0b7f6ee1a20" providerId="ADAL" clId="{5D4735F8-CC43-4033-9EFE-89470EACEBED}" dt="2022-11-29T13:10:26.944" v="3525" actId="1076"/>
          <ac:spMkLst>
            <pc:docMk/>
            <pc:sldMk cId="3896451098" sldId="266"/>
            <ac:spMk id="3" creationId="{0AE97DD0-688D-D2F9-BC45-166E9690A1CD}"/>
          </ac:spMkLst>
        </pc:spChg>
        <pc:spChg chg="add mod">
          <ac:chgData name="Erwan MENVIELLE" userId="32d1f8ae-224c-402a-ae8e-f0b7f6ee1a20" providerId="ADAL" clId="{5D4735F8-CC43-4033-9EFE-89470EACEBED}" dt="2022-11-24T15:39:15.159" v="2893" actId="1076"/>
          <ac:spMkLst>
            <pc:docMk/>
            <pc:sldMk cId="3896451098" sldId="266"/>
            <ac:spMk id="7" creationId="{D2AAA857-E965-DD13-EBF8-FD5C8722873C}"/>
          </ac:spMkLst>
        </pc:spChg>
        <pc:spChg chg="add mod">
          <ac:chgData name="Erwan MENVIELLE" userId="32d1f8ae-224c-402a-ae8e-f0b7f6ee1a20" providerId="ADAL" clId="{5D4735F8-CC43-4033-9EFE-89470EACEBED}" dt="2022-11-24T15:39:49.419" v="2929" actId="1076"/>
          <ac:spMkLst>
            <pc:docMk/>
            <pc:sldMk cId="3896451098" sldId="266"/>
            <ac:spMk id="10" creationId="{6EEC88B2-262D-1F6A-2519-C1AB9A9C59A4}"/>
          </ac:spMkLst>
        </pc:spChg>
        <pc:graphicFrameChg chg="add del mod modGraphic">
          <ac:chgData name="Erwan MENVIELLE" userId="32d1f8ae-224c-402a-ae8e-f0b7f6ee1a20" providerId="ADAL" clId="{5D4735F8-CC43-4033-9EFE-89470EACEBED}" dt="2022-11-24T11:05:39.944" v="2186" actId="478"/>
          <ac:graphicFrameMkLst>
            <pc:docMk/>
            <pc:sldMk cId="3896451098" sldId="266"/>
            <ac:graphicFrameMk id="4" creationId="{2D0B2D15-A18D-2F4C-9492-B45BA78E114D}"/>
          </ac:graphicFrameMkLst>
        </pc:graphicFrameChg>
        <pc:graphicFrameChg chg="add del mod modGraphic">
          <ac:chgData name="Erwan MENVIELLE" userId="32d1f8ae-224c-402a-ae8e-f0b7f6ee1a20" providerId="ADAL" clId="{5D4735F8-CC43-4033-9EFE-89470EACEBED}" dt="2022-11-24T11:05:43.092" v="2187" actId="478"/>
          <ac:graphicFrameMkLst>
            <pc:docMk/>
            <pc:sldMk cId="3896451098" sldId="266"/>
            <ac:graphicFrameMk id="5" creationId="{0E8994E5-68C3-3BAA-C178-6386DEA19103}"/>
          </ac:graphicFrameMkLst>
        </pc:graphicFrameChg>
        <pc:graphicFrameChg chg="add mod modGraphic">
          <ac:chgData name="Erwan MENVIELLE" userId="32d1f8ae-224c-402a-ae8e-f0b7f6ee1a20" providerId="ADAL" clId="{5D4735F8-CC43-4033-9EFE-89470EACEBED}" dt="2022-11-24T15:39:11.309" v="2892" actId="1076"/>
          <ac:graphicFrameMkLst>
            <pc:docMk/>
            <pc:sldMk cId="3896451098" sldId="266"/>
            <ac:graphicFrameMk id="6" creationId="{4EAC87C1-3D32-C873-4467-B56F4FAB3C63}"/>
          </ac:graphicFrameMkLst>
        </pc:graphicFrameChg>
        <pc:picChg chg="add mod">
          <ac:chgData name="Erwan MENVIELLE" userId="32d1f8ae-224c-402a-ae8e-f0b7f6ee1a20" providerId="ADAL" clId="{5D4735F8-CC43-4033-9EFE-89470EACEBED}" dt="2022-11-24T15:39:21.830" v="2895" actId="1076"/>
          <ac:picMkLst>
            <pc:docMk/>
            <pc:sldMk cId="3896451098" sldId="266"/>
            <ac:picMk id="9" creationId="{E90491D6-1FEF-1A7E-0338-2C9241CA090F}"/>
          </ac:picMkLst>
        </pc:picChg>
      </pc:sldChg>
      <pc:sldChg chg="addSp delSp modSp new mod">
        <pc:chgData name="Erwan MENVIELLE" userId="32d1f8ae-224c-402a-ae8e-f0b7f6ee1a20" providerId="ADAL" clId="{5D4735F8-CC43-4033-9EFE-89470EACEBED}" dt="2022-11-29T13:50:53.483" v="4020" actId="20577"/>
        <pc:sldMkLst>
          <pc:docMk/>
          <pc:sldMk cId="3873787128" sldId="267"/>
        </pc:sldMkLst>
        <pc:spChg chg="mod">
          <ac:chgData name="Erwan MENVIELLE" userId="32d1f8ae-224c-402a-ae8e-f0b7f6ee1a20" providerId="ADAL" clId="{5D4735F8-CC43-4033-9EFE-89470EACEBED}" dt="2022-11-29T13:50:53.483" v="4020" actId="20577"/>
          <ac:spMkLst>
            <pc:docMk/>
            <pc:sldMk cId="3873787128" sldId="267"/>
            <ac:spMk id="2" creationId="{376F049A-8538-B285-C8CD-C895889212FF}"/>
          </ac:spMkLst>
        </pc:spChg>
        <pc:spChg chg="mod">
          <ac:chgData name="Erwan MENVIELLE" userId="32d1f8ae-224c-402a-ae8e-f0b7f6ee1a20" providerId="ADAL" clId="{5D4735F8-CC43-4033-9EFE-89470EACEBED}" dt="2022-11-24T15:20:03.986" v="2716" actId="20577"/>
          <ac:spMkLst>
            <pc:docMk/>
            <pc:sldMk cId="3873787128" sldId="267"/>
            <ac:spMk id="3" creationId="{DA5AC78D-8E81-C58E-81CC-234E02BF5F07}"/>
          </ac:spMkLst>
        </pc:spChg>
        <pc:spChg chg="add mod">
          <ac:chgData name="Erwan MENVIELLE" userId="32d1f8ae-224c-402a-ae8e-f0b7f6ee1a20" providerId="ADAL" clId="{5D4735F8-CC43-4033-9EFE-89470EACEBED}" dt="2022-11-24T15:30:13.009" v="2750" actId="207"/>
          <ac:spMkLst>
            <pc:docMk/>
            <pc:sldMk cId="3873787128" sldId="267"/>
            <ac:spMk id="5" creationId="{38C16693-7436-37E5-B6C0-265DE2137702}"/>
          </ac:spMkLst>
        </pc:spChg>
        <pc:spChg chg="add mod">
          <ac:chgData name="Erwan MENVIELLE" userId="32d1f8ae-224c-402a-ae8e-f0b7f6ee1a20" providerId="ADAL" clId="{5D4735F8-CC43-4033-9EFE-89470EACEBED}" dt="2022-11-24T15:30:58.377" v="2758" actId="1035"/>
          <ac:spMkLst>
            <pc:docMk/>
            <pc:sldMk cId="3873787128" sldId="267"/>
            <ac:spMk id="6" creationId="{DFFD0B6A-DCF7-9A61-0839-F4D688CCA5D6}"/>
          </ac:spMkLst>
        </pc:spChg>
        <pc:spChg chg="add mod">
          <ac:chgData name="Erwan MENVIELLE" userId="32d1f8ae-224c-402a-ae8e-f0b7f6ee1a20" providerId="ADAL" clId="{5D4735F8-CC43-4033-9EFE-89470EACEBED}" dt="2022-11-24T15:30:38.330" v="2753" actId="1076"/>
          <ac:spMkLst>
            <pc:docMk/>
            <pc:sldMk cId="3873787128" sldId="267"/>
            <ac:spMk id="7" creationId="{5F8395BD-DC83-A180-8046-AC1651B43AB5}"/>
          </ac:spMkLst>
        </pc:spChg>
        <pc:graphicFrameChg chg="add del mod">
          <ac:chgData name="Erwan MENVIELLE" userId="32d1f8ae-224c-402a-ae8e-f0b7f6ee1a20" providerId="ADAL" clId="{5D4735F8-CC43-4033-9EFE-89470EACEBED}" dt="2022-11-29T13:39:12.979" v="4005" actId="478"/>
          <ac:graphicFrameMkLst>
            <pc:docMk/>
            <pc:sldMk cId="3873787128" sldId="267"/>
            <ac:graphicFrameMk id="4" creationId="{7A50A51E-CC62-C628-E385-939EFB256367}"/>
          </ac:graphicFrameMkLst>
        </pc:graphicFrameChg>
        <pc:graphicFrameChg chg="add mod">
          <ac:chgData name="Erwan MENVIELLE" userId="32d1f8ae-224c-402a-ae8e-f0b7f6ee1a20" providerId="ADAL" clId="{5D4735F8-CC43-4033-9EFE-89470EACEBED}" dt="2022-11-29T13:38:41.362" v="4000"/>
          <ac:graphicFrameMkLst>
            <pc:docMk/>
            <pc:sldMk cId="3873787128" sldId="267"/>
            <ac:graphicFrameMk id="8" creationId="{7A50A51E-CC62-C628-E385-939EFB256367}"/>
          </ac:graphicFrameMkLst>
        </pc:graphicFrameChg>
        <pc:graphicFrameChg chg="add mod">
          <ac:chgData name="Erwan MENVIELLE" userId="32d1f8ae-224c-402a-ae8e-f0b7f6ee1a20" providerId="ADAL" clId="{5D4735F8-CC43-4033-9EFE-89470EACEBED}" dt="2022-11-29T13:39:08.169" v="4004" actId="167"/>
          <ac:graphicFrameMkLst>
            <pc:docMk/>
            <pc:sldMk cId="3873787128" sldId="267"/>
            <ac:graphicFrameMk id="9" creationId="{7A50A51E-CC62-C628-E385-939EFB256367}"/>
          </ac:graphicFrameMkLst>
        </pc:graphicFrameChg>
      </pc:sldChg>
      <pc:sldChg chg="addSp delSp modSp new mod ord modAnim">
        <pc:chgData name="Erwan MENVIELLE" userId="32d1f8ae-224c-402a-ae8e-f0b7f6ee1a20" providerId="ADAL" clId="{5D4735F8-CC43-4033-9EFE-89470EACEBED}" dt="2022-12-01T15:24:03.491" v="7722" actId="1076"/>
        <pc:sldMkLst>
          <pc:docMk/>
          <pc:sldMk cId="721950961" sldId="268"/>
        </pc:sldMkLst>
        <pc:spChg chg="del">
          <ac:chgData name="Erwan MENVIELLE" userId="32d1f8ae-224c-402a-ae8e-f0b7f6ee1a20" providerId="ADAL" clId="{5D4735F8-CC43-4033-9EFE-89470EACEBED}" dt="2022-11-29T10:09:34.259" v="3092" actId="478"/>
          <ac:spMkLst>
            <pc:docMk/>
            <pc:sldMk cId="721950961" sldId="268"/>
            <ac:spMk id="2" creationId="{1D32189D-0886-708E-AB1B-2258F1D19852}"/>
          </ac:spMkLst>
        </pc:spChg>
        <pc:spChg chg="mod">
          <ac:chgData name="Erwan MENVIELLE" userId="32d1f8ae-224c-402a-ae8e-f0b7f6ee1a20" providerId="ADAL" clId="{5D4735F8-CC43-4033-9EFE-89470EACEBED}" dt="2022-12-01T10:09:15.657" v="6515" actId="20577"/>
          <ac:spMkLst>
            <pc:docMk/>
            <pc:sldMk cId="721950961" sldId="268"/>
            <ac:spMk id="3" creationId="{C50C108C-6059-BD6E-8883-0E44C6DA695D}"/>
          </ac:spMkLst>
        </pc:spChg>
        <pc:grpChg chg="add del mod">
          <ac:chgData name="Erwan MENVIELLE" userId="32d1f8ae-224c-402a-ae8e-f0b7f6ee1a20" providerId="ADAL" clId="{5D4735F8-CC43-4033-9EFE-89470EACEBED}" dt="2022-12-01T15:20:48.830" v="7691" actId="165"/>
          <ac:grpSpMkLst>
            <pc:docMk/>
            <pc:sldMk cId="721950961" sldId="268"/>
            <ac:grpSpMk id="4" creationId="{6D98AD17-2266-2A3C-FFEF-B9DD4F9ADA10}"/>
          </ac:grpSpMkLst>
        </pc:grpChg>
        <pc:grpChg chg="del mod topLvl">
          <ac:chgData name="Erwan MENVIELLE" userId="32d1f8ae-224c-402a-ae8e-f0b7f6ee1a20" providerId="ADAL" clId="{5D4735F8-CC43-4033-9EFE-89470EACEBED}" dt="2022-12-01T15:20:56.551" v="7693" actId="165"/>
          <ac:grpSpMkLst>
            <pc:docMk/>
            <pc:sldMk cId="721950961" sldId="268"/>
            <ac:grpSpMk id="5" creationId="{40B66749-96FF-FC19-229D-56C9B9E9F5E8}"/>
          </ac:grpSpMkLst>
        </pc:grpChg>
        <pc:grpChg chg="add mod">
          <ac:chgData name="Erwan MENVIELLE" userId="32d1f8ae-224c-402a-ae8e-f0b7f6ee1a20" providerId="ADAL" clId="{5D4735F8-CC43-4033-9EFE-89470EACEBED}" dt="2022-11-29T10:16:08.318" v="3160" actId="164"/>
          <ac:grpSpMkLst>
            <pc:docMk/>
            <pc:sldMk cId="721950961" sldId="268"/>
            <ac:grpSpMk id="14" creationId="{8A5ED106-F63D-84D8-99D4-E997942E0E42}"/>
          </ac:grpSpMkLst>
        </pc:grpChg>
        <pc:grpChg chg="add del mod">
          <ac:chgData name="Erwan MENVIELLE" userId="32d1f8ae-224c-402a-ae8e-f0b7f6ee1a20" providerId="ADAL" clId="{5D4735F8-CC43-4033-9EFE-89470EACEBED}" dt="2022-11-29T10:12:46.070" v="3128" actId="478"/>
          <ac:grpSpMkLst>
            <pc:docMk/>
            <pc:sldMk cId="721950961" sldId="268"/>
            <ac:grpSpMk id="16" creationId="{A11B275C-8A0E-FF22-A855-097500C38C27}"/>
          </ac:grpSpMkLst>
        </pc:grpChg>
        <pc:grpChg chg="add mod ord">
          <ac:chgData name="Erwan MENVIELLE" userId="32d1f8ae-224c-402a-ae8e-f0b7f6ee1a20" providerId="ADAL" clId="{5D4735F8-CC43-4033-9EFE-89470EACEBED}" dt="2022-11-29T10:16:08.318" v="3160" actId="164"/>
          <ac:grpSpMkLst>
            <pc:docMk/>
            <pc:sldMk cId="721950961" sldId="268"/>
            <ac:grpSpMk id="17" creationId="{A6A97EF4-01FB-CF0A-41B8-7EF11686C752}"/>
          </ac:grpSpMkLst>
        </pc:grpChg>
        <pc:grpChg chg="add mod">
          <ac:chgData name="Erwan MENVIELLE" userId="32d1f8ae-224c-402a-ae8e-f0b7f6ee1a20" providerId="ADAL" clId="{5D4735F8-CC43-4033-9EFE-89470EACEBED}" dt="2022-11-29T13:52:52.309" v="4053" actId="1076"/>
          <ac:grpSpMkLst>
            <pc:docMk/>
            <pc:sldMk cId="721950961" sldId="268"/>
            <ac:grpSpMk id="21" creationId="{290BB925-E7AA-9DA7-E7C3-1E6C2D4D3F53}"/>
          </ac:grpSpMkLst>
        </pc:grpChg>
        <pc:grpChg chg="add mod">
          <ac:chgData name="Erwan MENVIELLE" userId="32d1f8ae-224c-402a-ae8e-f0b7f6ee1a20" providerId="ADAL" clId="{5D4735F8-CC43-4033-9EFE-89470EACEBED}" dt="2022-12-01T15:24:03.491" v="7722" actId="1076"/>
          <ac:grpSpMkLst>
            <pc:docMk/>
            <pc:sldMk cId="721950961" sldId="268"/>
            <ac:grpSpMk id="23" creationId="{28C4C8BC-3F03-8C87-2819-C3ADA8268DAD}"/>
          </ac:grpSpMkLst>
        </pc:grpChg>
        <pc:graphicFrameChg chg="add mod modGraphic">
          <ac:chgData name="Erwan MENVIELLE" userId="32d1f8ae-224c-402a-ae8e-f0b7f6ee1a20" providerId="ADAL" clId="{5D4735F8-CC43-4033-9EFE-89470EACEBED}" dt="2022-11-29T13:52:33.887" v="4037" actId="1076"/>
          <ac:graphicFrameMkLst>
            <pc:docMk/>
            <pc:sldMk cId="721950961" sldId="268"/>
            <ac:graphicFrameMk id="24" creationId="{F4811A4A-A64C-EC95-8D6A-FF416996AFB3}"/>
          </ac:graphicFrameMkLst>
        </pc:graphicFrameChg>
        <pc:picChg chg="del mod topLvl">
          <ac:chgData name="Erwan MENVIELLE" userId="32d1f8ae-224c-402a-ae8e-f0b7f6ee1a20" providerId="ADAL" clId="{5D4735F8-CC43-4033-9EFE-89470EACEBED}" dt="2022-12-01T15:20:52.052" v="7692" actId="478"/>
          <ac:picMkLst>
            <pc:docMk/>
            <pc:sldMk cId="721950961" sldId="268"/>
            <ac:picMk id="6" creationId="{51EAAA73-E15A-EEA4-6330-AEB89338D6BF}"/>
          </ac:picMkLst>
        </pc:picChg>
        <pc:picChg chg="mod topLvl">
          <ac:chgData name="Erwan MENVIELLE" userId="32d1f8ae-224c-402a-ae8e-f0b7f6ee1a20" providerId="ADAL" clId="{5D4735F8-CC43-4033-9EFE-89470EACEBED}" dt="2022-12-01T15:24:01.536" v="7721" actId="164"/>
          <ac:picMkLst>
            <pc:docMk/>
            <pc:sldMk cId="721950961" sldId="268"/>
            <ac:picMk id="7" creationId="{68D1CB57-B775-17EB-32B1-678B48C3EF07}"/>
          </ac:picMkLst>
        </pc:picChg>
        <pc:picChg chg="del mod topLvl">
          <ac:chgData name="Erwan MENVIELLE" userId="32d1f8ae-224c-402a-ae8e-f0b7f6ee1a20" providerId="ADAL" clId="{5D4735F8-CC43-4033-9EFE-89470EACEBED}" dt="2022-12-01T15:20:59.433" v="7694" actId="478"/>
          <ac:picMkLst>
            <pc:docMk/>
            <pc:sldMk cId="721950961" sldId="268"/>
            <ac:picMk id="8" creationId="{93AB3828-FD5D-428A-C614-AA6FC8699A12}"/>
          </ac:picMkLst>
        </pc:picChg>
        <pc:picChg chg="add del mod">
          <ac:chgData name="Erwan MENVIELLE" userId="32d1f8ae-224c-402a-ae8e-f0b7f6ee1a20" providerId="ADAL" clId="{5D4735F8-CC43-4033-9EFE-89470EACEBED}" dt="2022-12-01T15:22:28.691" v="7699" actId="478"/>
          <ac:picMkLst>
            <pc:docMk/>
            <pc:sldMk cId="721950961" sldId="268"/>
            <ac:picMk id="9" creationId="{AC6660C5-7482-01D5-968F-BF6236D55D11}"/>
          </ac:picMkLst>
        </pc:picChg>
        <pc:picChg chg="add mod ord modCrop">
          <ac:chgData name="Erwan MENVIELLE" userId="32d1f8ae-224c-402a-ae8e-f0b7f6ee1a20" providerId="ADAL" clId="{5D4735F8-CC43-4033-9EFE-89470EACEBED}" dt="2022-11-29T10:16:39.194" v="3165" actId="732"/>
          <ac:picMkLst>
            <pc:docMk/>
            <pc:sldMk cId="721950961" sldId="268"/>
            <ac:picMk id="10" creationId="{629F240C-C996-44DF-B8C0-DDE71184D0CF}"/>
          </ac:picMkLst>
        </pc:picChg>
        <pc:picChg chg="add del mod ord topLvl modCrop">
          <ac:chgData name="Erwan MENVIELLE" userId="32d1f8ae-224c-402a-ae8e-f0b7f6ee1a20" providerId="ADAL" clId="{5D4735F8-CC43-4033-9EFE-89470EACEBED}" dt="2022-11-29T10:12:46.070" v="3128" actId="478"/>
          <ac:picMkLst>
            <pc:docMk/>
            <pc:sldMk cId="721950961" sldId="268"/>
            <ac:picMk id="12" creationId="{57899C1B-312F-162A-1F1C-A03A2980C0E6}"/>
          </ac:picMkLst>
        </pc:picChg>
        <pc:picChg chg="add del mod">
          <ac:chgData name="Erwan MENVIELLE" userId="32d1f8ae-224c-402a-ae8e-f0b7f6ee1a20" providerId="ADAL" clId="{5D4735F8-CC43-4033-9EFE-89470EACEBED}" dt="2022-12-01T15:22:59.982" v="7703" actId="478"/>
          <ac:picMkLst>
            <pc:docMk/>
            <pc:sldMk cId="721950961" sldId="268"/>
            <ac:picMk id="12" creationId="{A9C5FAAA-70A4-FC5F-43F2-34F0CB3670E0}"/>
          </ac:picMkLst>
        </pc:picChg>
        <pc:picChg chg="add mod modCrop">
          <ac:chgData name="Erwan MENVIELLE" userId="32d1f8ae-224c-402a-ae8e-f0b7f6ee1a20" providerId="ADAL" clId="{5D4735F8-CC43-4033-9EFE-89470EACEBED}" dt="2022-11-29T10:16:30.840" v="3164" actId="732"/>
          <ac:picMkLst>
            <pc:docMk/>
            <pc:sldMk cId="721950961" sldId="268"/>
            <ac:picMk id="13" creationId="{5B6E584F-A2E0-CA58-B00A-1C4BF1E4F0E0}"/>
          </ac:picMkLst>
        </pc:picChg>
        <pc:picChg chg="add mod topLvl modCrop">
          <ac:chgData name="Erwan MENVIELLE" userId="32d1f8ae-224c-402a-ae8e-f0b7f6ee1a20" providerId="ADAL" clId="{5D4735F8-CC43-4033-9EFE-89470EACEBED}" dt="2022-11-29T10:16:08.318" v="3160" actId="164"/>
          <ac:picMkLst>
            <pc:docMk/>
            <pc:sldMk cId="721950961" sldId="268"/>
            <ac:picMk id="15" creationId="{1CA9034F-FCDE-F5B3-38DA-C90659744B30}"/>
          </ac:picMkLst>
        </pc:picChg>
        <pc:picChg chg="mod modCrop">
          <ac:chgData name="Erwan MENVIELLE" userId="32d1f8ae-224c-402a-ae8e-f0b7f6ee1a20" providerId="ADAL" clId="{5D4735F8-CC43-4033-9EFE-89470EACEBED}" dt="2022-11-29T10:12:11.879" v="3122" actId="732"/>
          <ac:picMkLst>
            <pc:docMk/>
            <pc:sldMk cId="721950961" sldId="268"/>
            <ac:picMk id="18" creationId="{A6150360-C44B-0348-8DDA-B2E42F126D25}"/>
          </ac:picMkLst>
        </pc:picChg>
        <pc:picChg chg="mod modCrop">
          <ac:chgData name="Erwan MENVIELLE" userId="32d1f8ae-224c-402a-ae8e-f0b7f6ee1a20" providerId="ADAL" clId="{5D4735F8-CC43-4033-9EFE-89470EACEBED}" dt="2022-11-29T10:12:02.599" v="3121" actId="732"/>
          <ac:picMkLst>
            <pc:docMk/>
            <pc:sldMk cId="721950961" sldId="268"/>
            <ac:picMk id="19" creationId="{B0A92DC1-FC68-80F3-E99B-F90F6307E4E6}"/>
          </ac:picMkLst>
        </pc:picChg>
        <pc:picChg chg="add mod modCrop">
          <ac:chgData name="Erwan MENVIELLE" userId="32d1f8ae-224c-402a-ae8e-f0b7f6ee1a20" providerId="ADAL" clId="{5D4735F8-CC43-4033-9EFE-89470EACEBED}" dt="2022-11-29T10:16:08.318" v="3160" actId="164"/>
          <ac:picMkLst>
            <pc:docMk/>
            <pc:sldMk cId="721950961" sldId="268"/>
            <ac:picMk id="20" creationId="{C57ACF0E-0CC7-459B-EA27-44C84236F1E6}"/>
          </ac:picMkLst>
        </pc:picChg>
        <pc:picChg chg="add mod">
          <ac:chgData name="Erwan MENVIELLE" userId="32d1f8ae-224c-402a-ae8e-f0b7f6ee1a20" providerId="ADAL" clId="{5D4735F8-CC43-4033-9EFE-89470EACEBED}" dt="2022-12-01T15:24:01.536" v="7721" actId="164"/>
          <ac:picMkLst>
            <pc:docMk/>
            <pc:sldMk cId="721950961" sldId="268"/>
            <ac:picMk id="22" creationId="{FFDD05EA-CB7A-B287-4326-64FAB40678DA}"/>
          </ac:picMkLst>
        </pc:picChg>
      </pc:sldChg>
      <pc:sldChg chg="addSp delSp modSp new mod modClrScheme chgLayout">
        <pc:chgData name="Erwan MENVIELLE" userId="32d1f8ae-224c-402a-ae8e-f0b7f6ee1a20" providerId="ADAL" clId="{5D4735F8-CC43-4033-9EFE-89470EACEBED}" dt="2022-11-29T16:08:20.285" v="6212" actId="1076"/>
        <pc:sldMkLst>
          <pc:docMk/>
          <pc:sldMk cId="608870439" sldId="269"/>
        </pc:sldMkLst>
        <pc:spChg chg="del mod ord">
          <ac:chgData name="Erwan MENVIELLE" userId="32d1f8ae-224c-402a-ae8e-f0b7f6ee1a20" providerId="ADAL" clId="{5D4735F8-CC43-4033-9EFE-89470EACEBED}" dt="2022-11-24T15:36:28.109" v="2760" actId="700"/>
          <ac:spMkLst>
            <pc:docMk/>
            <pc:sldMk cId="608870439" sldId="269"/>
            <ac:spMk id="2" creationId="{ADFBEF17-E6DB-1F7E-BF80-26DAFD74BEE7}"/>
          </ac:spMkLst>
        </pc:spChg>
        <pc:spChg chg="del mod ord">
          <ac:chgData name="Erwan MENVIELLE" userId="32d1f8ae-224c-402a-ae8e-f0b7f6ee1a20" providerId="ADAL" clId="{5D4735F8-CC43-4033-9EFE-89470EACEBED}" dt="2022-11-24T15:36:28.109" v="2760" actId="700"/>
          <ac:spMkLst>
            <pc:docMk/>
            <pc:sldMk cId="608870439" sldId="269"/>
            <ac:spMk id="3" creationId="{612DDB17-92D8-A5BF-6F5B-DF66BA2C5AB5}"/>
          </ac:spMkLst>
        </pc:spChg>
        <pc:spChg chg="add mod ord">
          <ac:chgData name="Erwan MENVIELLE" userId="32d1f8ae-224c-402a-ae8e-f0b7f6ee1a20" providerId="ADAL" clId="{5D4735F8-CC43-4033-9EFE-89470EACEBED}" dt="2022-11-29T16:08:20.285" v="6212" actId="1076"/>
          <ac:spMkLst>
            <pc:docMk/>
            <pc:sldMk cId="608870439" sldId="269"/>
            <ac:spMk id="4" creationId="{54A45A6E-C434-59BF-6462-88F579480E87}"/>
          </ac:spMkLst>
        </pc:spChg>
        <pc:spChg chg="add del mod ord">
          <ac:chgData name="Erwan MENVIELLE" userId="32d1f8ae-224c-402a-ae8e-f0b7f6ee1a20" providerId="ADAL" clId="{5D4735F8-CC43-4033-9EFE-89470EACEBED}" dt="2022-11-24T15:38:07.519" v="2881" actId="478"/>
          <ac:spMkLst>
            <pc:docMk/>
            <pc:sldMk cId="608870439" sldId="269"/>
            <ac:spMk id="5" creationId="{15CBBDAF-F194-45BD-E3C4-286796DDBB53}"/>
          </ac:spMkLst>
        </pc:spChg>
        <pc:picChg chg="add mod ord">
          <ac:chgData name="Erwan MENVIELLE" userId="32d1f8ae-224c-402a-ae8e-f0b7f6ee1a20" providerId="ADAL" clId="{5D4735F8-CC43-4033-9EFE-89470EACEBED}" dt="2022-11-24T15:38:25.708" v="2886" actId="1076"/>
          <ac:picMkLst>
            <pc:docMk/>
            <pc:sldMk cId="608870439" sldId="269"/>
            <ac:picMk id="7" creationId="{C0B208CF-798F-2DC6-E01C-900E902141EE}"/>
          </ac:picMkLst>
        </pc:picChg>
      </pc:sldChg>
      <pc:sldChg chg="modSp new mod">
        <pc:chgData name="Erwan MENVIELLE" userId="32d1f8ae-224c-402a-ae8e-f0b7f6ee1a20" providerId="ADAL" clId="{5D4735F8-CC43-4033-9EFE-89470EACEBED}" dt="2022-12-13T13:53:00.934" v="7809" actId="20577"/>
        <pc:sldMkLst>
          <pc:docMk/>
          <pc:sldMk cId="2128634563" sldId="270"/>
        </pc:sldMkLst>
        <pc:spChg chg="mod">
          <ac:chgData name="Erwan MENVIELLE" userId="32d1f8ae-224c-402a-ae8e-f0b7f6ee1a20" providerId="ADAL" clId="{5D4735F8-CC43-4033-9EFE-89470EACEBED}" dt="2022-11-29T14:43:53.215" v="4611" actId="20577"/>
          <ac:spMkLst>
            <pc:docMk/>
            <pc:sldMk cId="2128634563" sldId="270"/>
            <ac:spMk id="2" creationId="{04E6B4B9-427A-0944-C12B-2A7D8718B961}"/>
          </ac:spMkLst>
        </pc:spChg>
        <pc:spChg chg="mod">
          <ac:chgData name="Erwan MENVIELLE" userId="32d1f8ae-224c-402a-ae8e-f0b7f6ee1a20" providerId="ADAL" clId="{5D4735F8-CC43-4033-9EFE-89470EACEBED}" dt="2022-12-13T13:53:00.934" v="7809" actId="20577"/>
          <ac:spMkLst>
            <pc:docMk/>
            <pc:sldMk cId="2128634563" sldId="270"/>
            <ac:spMk id="3" creationId="{B755422B-2627-F696-A021-E5CC12FBC9EF}"/>
          </ac:spMkLst>
        </pc:spChg>
      </pc:sldChg>
      <pc:sldChg chg="addSp delSp modSp new mod modClrScheme chgLayout">
        <pc:chgData name="Erwan MENVIELLE" userId="32d1f8ae-224c-402a-ae8e-f0b7f6ee1a20" providerId="ADAL" clId="{5D4735F8-CC43-4033-9EFE-89470EACEBED}" dt="2022-11-29T16:09:34.755" v="6219" actId="478"/>
        <pc:sldMkLst>
          <pc:docMk/>
          <pc:sldMk cId="1080241362" sldId="271"/>
        </pc:sldMkLst>
        <pc:spChg chg="del mod ord">
          <ac:chgData name="Erwan MENVIELLE" userId="32d1f8ae-224c-402a-ae8e-f0b7f6ee1a20" providerId="ADAL" clId="{5D4735F8-CC43-4033-9EFE-89470EACEBED}" dt="2022-11-29T14:36:55.895" v="4469" actId="700"/>
          <ac:spMkLst>
            <pc:docMk/>
            <pc:sldMk cId="1080241362" sldId="271"/>
            <ac:spMk id="2" creationId="{E7A60B17-E05C-3D63-73C3-BFD6DE2B1325}"/>
          </ac:spMkLst>
        </pc:spChg>
        <pc:spChg chg="del mod ord">
          <ac:chgData name="Erwan MENVIELLE" userId="32d1f8ae-224c-402a-ae8e-f0b7f6ee1a20" providerId="ADAL" clId="{5D4735F8-CC43-4033-9EFE-89470EACEBED}" dt="2022-11-29T14:36:55.895" v="4469" actId="700"/>
          <ac:spMkLst>
            <pc:docMk/>
            <pc:sldMk cId="1080241362" sldId="271"/>
            <ac:spMk id="3" creationId="{DD720468-9C35-6365-7FF6-A39F687A5108}"/>
          </ac:spMkLst>
        </pc:spChg>
        <pc:spChg chg="add mod ord">
          <ac:chgData name="Erwan MENVIELLE" userId="32d1f8ae-224c-402a-ae8e-f0b7f6ee1a20" providerId="ADAL" clId="{5D4735F8-CC43-4033-9EFE-89470EACEBED}" dt="2022-11-29T16:09:27.355" v="6216" actId="122"/>
          <ac:spMkLst>
            <pc:docMk/>
            <pc:sldMk cId="1080241362" sldId="271"/>
            <ac:spMk id="4" creationId="{1ADC531F-C9B1-4CDE-CFCF-A2F40E449FB7}"/>
          </ac:spMkLst>
        </pc:spChg>
        <pc:spChg chg="add del mod ord">
          <ac:chgData name="Erwan MENVIELLE" userId="32d1f8ae-224c-402a-ae8e-f0b7f6ee1a20" providerId="ADAL" clId="{5D4735F8-CC43-4033-9EFE-89470EACEBED}" dt="2022-11-29T14:37:32.231" v="4560" actId="478"/>
          <ac:spMkLst>
            <pc:docMk/>
            <pc:sldMk cId="1080241362" sldId="271"/>
            <ac:spMk id="5" creationId="{B9C0056B-C8D7-AF9E-E33D-8C086D4F83CA}"/>
          </ac:spMkLst>
        </pc:spChg>
        <pc:spChg chg="add del mod ord">
          <ac:chgData name="Erwan MENVIELLE" userId="32d1f8ae-224c-402a-ae8e-f0b7f6ee1a20" providerId="ADAL" clId="{5D4735F8-CC43-4033-9EFE-89470EACEBED}" dt="2022-11-29T16:09:34.755" v="6219" actId="478"/>
          <ac:spMkLst>
            <pc:docMk/>
            <pc:sldMk cId="1080241362" sldId="271"/>
            <ac:spMk id="8" creationId="{6EF24808-4444-83AB-4E4D-850AA0F31DCC}"/>
          </ac:spMkLst>
        </pc:spChg>
        <pc:picChg chg="add del mod ord">
          <ac:chgData name="Erwan MENVIELLE" userId="32d1f8ae-224c-402a-ae8e-f0b7f6ee1a20" providerId="ADAL" clId="{5D4735F8-CC43-4033-9EFE-89470EACEBED}" dt="2022-11-29T16:09:32.106" v="6218" actId="478"/>
          <ac:picMkLst>
            <pc:docMk/>
            <pc:sldMk cId="1080241362" sldId="271"/>
            <ac:picMk id="7" creationId="{19F6CFFC-C6F4-3199-B928-60CFCD8CF193}"/>
          </ac:picMkLst>
        </pc:picChg>
      </pc:sldChg>
      <pc:sldChg chg="modSp new mod">
        <pc:chgData name="Erwan MENVIELLE" userId="32d1f8ae-224c-402a-ae8e-f0b7f6ee1a20" providerId="ADAL" clId="{5D4735F8-CC43-4033-9EFE-89470EACEBED}" dt="2022-11-29T15:04:29.967" v="5194" actId="20577"/>
        <pc:sldMkLst>
          <pc:docMk/>
          <pc:sldMk cId="1331370760" sldId="272"/>
        </pc:sldMkLst>
        <pc:spChg chg="mod">
          <ac:chgData name="Erwan MENVIELLE" userId="32d1f8ae-224c-402a-ae8e-f0b7f6ee1a20" providerId="ADAL" clId="{5D4735F8-CC43-4033-9EFE-89470EACEBED}" dt="2022-11-29T15:03:44.426" v="5101" actId="20577"/>
          <ac:spMkLst>
            <pc:docMk/>
            <pc:sldMk cId="1331370760" sldId="272"/>
            <ac:spMk id="2" creationId="{FA588049-C080-B1BA-DDF5-60A5E448D7D1}"/>
          </ac:spMkLst>
        </pc:spChg>
        <pc:spChg chg="mod">
          <ac:chgData name="Erwan MENVIELLE" userId="32d1f8ae-224c-402a-ae8e-f0b7f6ee1a20" providerId="ADAL" clId="{5D4735F8-CC43-4033-9EFE-89470EACEBED}" dt="2022-11-29T15:04:29.967" v="5194" actId="20577"/>
          <ac:spMkLst>
            <pc:docMk/>
            <pc:sldMk cId="1331370760" sldId="272"/>
            <ac:spMk id="3" creationId="{C958CBC4-FFB2-0EC2-8DEF-66E63E65FBC1}"/>
          </ac:spMkLst>
        </pc:spChg>
      </pc:sldChg>
      <pc:sldChg chg="modSp new del mod">
        <pc:chgData name="Erwan MENVIELLE" userId="32d1f8ae-224c-402a-ae8e-f0b7f6ee1a20" providerId="ADAL" clId="{5D4735F8-CC43-4033-9EFE-89470EACEBED}" dt="2022-11-29T15:28:26.945" v="5499" actId="2696"/>
        <pc:sldMkLst>
          <pc:docMk/>
          <pc:sldMk cId="3612213553" sldId="273"/>
        </pc:sldMkLst>
        <pc:spChg chg="mod">
          <ac:chgData name="Erwan MENVIELLE" userId="32d1f8ae-224c-402a-ae8e-f0b7f6ee1a20" providerId="ADAL" clId="{5D4735F8-CC43-4033-9EFE-89470EACEBED}" dt="2022-11-29T15:02:23.761" v="5069" actId="20577"/>
          <ac:spMkLst>
            <pc:docMk/>
            <pc:sldMk cId="3612213553" sldId="273"/>
            <ac:spMk id="3" creationId="{AC2083DD-FCC0-F029-638F-8E26604C7CE3}"/>
          </ac:spMkLst>
        </pc:spChg>
      </pc:sldChg>
      <pc:sldChg chg="addSp delSp modSp new mod modAnim">
        <pc:chgData name="Erwan MENVIELLE" userId="32d1f8ae-224c-402a-ae8e-f0b7f6ee1a20" providerId="ADAL" clId="{5D4735F8-CC43-4033-9EFE-89470EACEBED}" dt="2022-12-01T11:21:27.155" v="7376" actId="14100"/>
        <pc:sldMkLst>
          <pc:docMk/>
          <pc:sldMk cId="2442325952" sldId="274"/>
        </pc:sldMkLst>
        <pc:spChg chg="del">
          <ac:chgData name="Erwan MENVIELLE" userId="32d1f8ae-224c-402a-ae8e-f0b7f6ee1a20" providerId="ADAL" clId="{5D4735F8-CC43-4033-9EFE-89470EACEBED}" dt="2022-12-01T10:22:37.662" v="6525" actId="478"/>
          <ac:spMkLst>
            <pc:docMk/>
            <pc:sldMk cId="2442325952" sldId="274"/>
            <ac:spMk id="2" creationId="{B34BDDB8-2B3A-7B51-CD91-0BB733EB4932}"/>
          </ac:spMkLst>
        </pc:spChg>
        <pc:spChg chg="del">
          <ac:chgData name="Erwan MENVIELLE" userId="32d1f8ae-224c-402a-ae8e-f0b7f6ee1a20" providerId="ADAL" clId="{5D4735F8-CC43-4033-9EFE-89470EACEBED}" dt="2022-12-01T10:14:32.685" v="6516"/>
          <ac:spMkLst>
            <pc:docMk/>
            <pc:sldMk cId="2442325952" sldId="274"/>
            <ac:spMk id="3" creationId="{778538C9-4B1B-9CE2-DEA6-0F132FD92474}"/>
          </ac:spMkLst>
        </pc:spChg>
        <pc:spChg chg="add mod">
          <ac:chgData name="Erwan MENVIELLE" userId="32d1f8ae-224c-402a-ae8e-f0b7f6ee1a20" providerId="ADAL" clId="{5D4735F8-CC43-4033-9EFE-89470EACEBED}" dt="2022-12-01T11:21:23.360" v="7375" actId="14100"/>
          <ac:spMkLst>
            <pc:docMk/>
            <pc:sldMk cId="2442325952" sldId="274"/>
            <ac:spMk id="6" creationId="{E81809BC-C752-861C-A927-276813940006}"/>
          </ac:spMkLst>
        </pc:spChg>
        <pc:spChg chg="add mod">
          <ac:chgData name="Erwan MENVIELLE" userId="32d1f8ae-224c-402a-ae8e-f0b7f6ee1a20" providerId="ADAL" clId="{5D4735F8-CC43-4033-9EFE-89470EACEBED}" dt="2022-12-01T11:21:27.155" v="7376" actId="14100"/>
          <ac:spMkLst>
            <pc:docMk/>
            <pc:sldMk cId="2442325952" sldId="274"/>
            <ac:spMk id="7" creationId="{B0825786-D5E4-7E36-01DD-A06AFAF324C7}"/>
          </ac:spMkLst>
        </pc:spChg>
        <pc:picChg chg="add mod">
          <ac:chgData name="Erwan MENVIELLE" userId="32d1f8ae-224c-402a-ae8e-f0b7f6ee1a20" providerId="ADAL" clId="{5D4735F8-CC43-4033-9EFE-89470EACEBED}" dt="2022-12-01T10:25:51.239" v="6701" actId="1076"/>
          <ac:picMkLst>
            <pc:docMk/>
            <pc:sldMk cId="2442325952" sldId="274"/>
            <ac:picMk id="5" creationId="{C255EEB0-DBEB-C042-8F2A-A402032D46FC}"/>
          </ac:picMkLst>
        </pc:picChg>
      </pc:sldChg>
      <pc:sldChg chg="addSp modSp add mod">
        <pc:chgData name="Erwan MENVIELLE" userId="32d1f8ae-224c-402a-ae8e-f0b7f6ee1a20" providerId="ADAL" clId="{5D4735F8-CC43-4033-9EFE-89470EACEBED}" dt="2022-11-29T15:44:06.799" v="5923" actId="27636"/>
        <pc:sldMkLst>
          <pc:docMk/>
          <pc:sldMk cId="4146763347" sldId="275"/>
        </pc:sldMkLst>
        <pc:spChg chg="mod">
          <ac:chgData name="Erwan MENVIELLE" userId="32d1f8ae-224c-402a-ae8e-f0b7f6ee1a20" providerId="ADAL" clId="{5D4735F8-CC43-4033-9EFE-89470EACEBED}" dt="2022-11-29T15:43:04.534" v="5804" actId="1076"/>
          <ac:spMkLst>
            <pc:docMk/>
            <pc:sldMk cId="4146763347" sldId="275"/>
            <ac:spMk id="2" creationId="{F8952050-3E12-7344-18E5-699F8F746CFA}"/>
          </ac:spMkLst>
        </pc:spChg>
        <pc:spChg chg="mod">
          <ac:chgData name="Erwan MENVIELLE" userId="32d1f8ae-224c-402a-ae8e-f0b7f6ee1a20" providerId="ADAL" clId="{5D4735F8-CC43-4033-9EFE-89470EACEBED}" dt="2022-11-29T15:44:06.799" v="5923" actId="27636"/>
          <ac:spMkLst>
            <pc:docMk/>
            <pc:sldMk cId="4146763347" sldId="275"/>
            <ac:spMk id="3" creationId="{DD4FFAFD-69FC-A32F-A4BC-FD96B80BF5B0}"/>
          </ac:spMkLst>
        </pc:spChg>
        <pc:picChg chg="add mod">
          <ac:chgData name="Erwan MENVIELLE" userId="32d1f8ae-224c-402a-ae8e-f0b7f6ee1a20" providerId="ADAL" clId="{5D4735F8-CC43-4033-9EFE-89470EACEBED}" dt="2022-11-29T15:36:47.129" v="5519"/>
          <ac:picMkLst>
            <pc:docMk/>
            <pc:sldMk cId="4146763347" sldId="275"/>
            <ac:picMk id="4" creationId="{1570CA92-9B52-020F-5BE4-D6E3BE819F26}"/>
          </ac:picMkLst>
        </pc:picChg>
        <pc:picChg chg="add mod">
          <ac:chgData name="Erwan MENVIELLE" userId="32d1f8ae-224c-402a-ae8e-f0b7f6ee1a20" providerId="ADAL" clId="{5D4735F8-CC43-4033-9EFE-89470EACEBED}" dt="2022-11-29T15:36:47.129" v="5519"/>
          <ac:picMkLst>
            <pc:docMk/>
            <pc:sldMk cId="4146763347" sldId="275"/>
            <ac:picMk id="5" creationId="{400EA065-F71B-F7B0-8974-0B0963EAFD71}"/>
          </ac:picMkLst>
        </pc:picChg>
      </pc:sldChg>
      <pc:sldChg chg="addSp modSp add mod ord">
        <pc:chgData name="Erwan MENVIELLE" userId="32d1f8ae-224c-402a-ae8e-f0b7f6ee1a20" providerId="ADAL" clId="{5D4735F8-CC43-4033-9EFE-89470EACEBED}" dt="2022-12-06T09:46:26.183" v="7725" actId="20577"/>
        <pc:sldMkLst>
          <pc:docMk/>
          <pc:sldMk cId="2423833534" sldId="276"/>
        </pc:sldMkLst>
        <pc:spChg chg="mod">
          <ac:chgData name="Erwan MENVIELLE" userId="32d1f8ae-224c-402a-ae8e-f0b7f6ee1a20" providerId="ADAL" clId="{5D4735F8-CC43-4033-9EFE-89470EACEBED}" dt="2022-11-29T15:42:47.885" v="5800" actId="14100"/>
          <ac:spMkLst>
            <pc:docMk/>
            <pc:sldMk cId="2423833534" sldId="276"/>
            <ac:spMk id="2" creationId="{F8952050-3E12-7344-18E5-699F8F746CFA}"/>
          </ac:spMkLst>
        </pc:spChg>
        <pc:spChg chg="mod">
          <ac:chgData name="Erwan MENVIELLE" userId="32d1f8ae-224c-402a-ae8e-f0b7f6ee1a20" providerId="ADAL" clId="{5D4735F8-CC43-4033-9EFE-89470EACEBED}" dt="2022-12-06T09:46:26.183" v="7725" actId="20577"/>
          <ac:spMkLst>
            <pc:docMk/>
            <pc:sldMk cId="2423833534" sldId="276"/>
            <ac:spMk id="3" creationId="{DD4FFAFD-69FC-A32F-A4BC-FD96B80BF5B0}"/>
          </ac:spMkLst>
        </pc:spChg>
        <pc:picChg chg="add mod">
          <ac:chgData name="Erwan MENVIELLE" userId="32d1f8ae-224c-402a-ae8e-f0b7f6ee1a20" providerId="ADAL" clId="{5D4735F8-CC43-4033-9EFE-89470EACEBED}" dt="2022-11-29T15:53:53.763" v="6125" actId="1076"/>
          <ac:picMkLst>
            <pc:docMk/>
            <pc:sldMk cId="2423833534" sldId="276"/>
            <ac:picMk id="5" creationId="{2D7ADBD7-3DAA-43CA-92B9-12AAD642441E}"/>
          </ac:picMkLst>
        </pc:picChg>
      </pc:sldChg>
      <pc:sldChg chg="addSp delSp modSp new mod modClrScheme modAnim chgLayout">
        <pc:chgData name="Erwan MENVIELLE" userId="32d1f8ae-224c-402a-ae8e-f0b7f6ee1a20" providerId="ADAL" clId="{5D4735F8-CC43-4033-9EFE-89470EACEBED}" dt="2022-12-01T11:32:21.799" v="7593"/>
        <pc:sldMkLst>
          <pc:docMk/>
          <pc:sldMk cId="3995200762" sldId="277"/>
        </pc:sldMkLst>
        <pc:spChg chg="add mod">
          <ac:chgData name="Erwan MENVIELLE" userId="32d1f8ae-224c-402a-ae8e-f0b7f6ee1a20" providerId="ADAL" clId="{5D4735F8-CC43-4033-9EFE-89470EACEBED}" dt="2022-12-01T11:32:12.414" v="7592" actId="1076"/>
          <ac:spMkLst>
            <pc:docMk/>
            <pc:sldMk cId="3995200762" sldId="277"/>
            <ac:spMk id="2" creationId="{05AEC328-26D6-28CA-D1BC-94DD37687B51}"/>
          </ac:spMkLst>
        </pc:spChg>
        <pc:spChg chg="del mod ord">
          <ac:chgData name="Erwan MENVIELLE" userId="32d1f8ae-224c-402a-ae8e-f0b7f6ee1a20" providerId="ADAL" clId="{5D4735F8-CC43-4033-9EFE-89470EACEBED}" dt="2022-11-30T14:49:13.811" v="6314" actId="700"/>
          <ac:spMkLst>
            <pc:docMk/>
            <pc:sldMk cId="3995200762" sldId="277"/>
            <ac:spMk id="2" creationId="{E3EBEA91-E8EA-D4A2-4648-1668A2FF9205}"/>
          </ac:spMkLst>
        </pc:spChg>
        <pc:spChg chg="del mod ord">
          <ac:chgData name="Erwan MENVIELLE" userId="32d1f8ae-224c-402a-ae8e-f0b7f6ee1a20" providerId="ADAL" clId="{5D4735F8-CC43-4033-9EFE-89470EACEBED}" dt="2022-11-30T14:49:13.811" v="6314" actId="700"/>
          <ac:spMkLst>
            <pc:docMk/>
            <pc:sldMk cId="3995200762" sldId="277"/>
            <ac:spMk id="3" creationId="{28D382D0-132F-F047-FCE6-3A319B9741A4}"/>
          </ac:spMkLst>
        </pc:spChg>
        <pc:spChg chg="add mod ord">
          <ac:chgData name="Erwan MENVIELLE" userId="32d1f8ae-224c-402a-ae8e-f0b7f6ee1a20" providerId="ADAL" clId="{5D4735F8-CC43-4033-9EFE-89470EACEBED}" dt="2022-11-30T14:49:20.729" v="6339" actId="20577"/>
          <ac:spMkLst>
            <pc:docMk/>
            <pc:sldMk cId="3995200762" sldId="277"/>
            <ac:spMk id="4" creationId="{5CF02DEC-9CC8-C74B-96C2-BBF58AC9470C}"/>
          </ac:spMkLst>
        </pc:spChg>
        <pc:spChg chg="add del mod ord">
          <ac:chgData name="Erwan MENVIELLE" userId="32d1f8ae-224c-402a-ae8e-f0b7f6ee1a20" providerId="ADAL" clId="{5D4735F8-CC43-4033-9EFE-89470EACEBED}" dt="2022-11-30T14:50:47.567" v="6340"/>
          <ac:spMkLst>
            <pc:docMk/>
            <pc:sldMk cId="3995200762" sldId="277"/>
            <ac:spMk id="5" creationId="{BD0C3716-B147-8E6E-6FD1-BBAFE422FE0F}"/>
          </ac:spMkLst>
        </pc:spChg>
        <pc:spChg chg="add del mod">
          <ac:chgData name="Erwan MENVIELLE" userId="32d1f8ae-224c-402a-ae8e-f0b7f6ee1a20" providerId="ADAL" clId="{5D4735F8-CC43-4033-9EFE-89470EACEBED}" dt="2022-11-30T14:51:29.392" v="6345"/>
          <ac:spMkLst>
            <pc:docMk/>
            <pc:sldMk cId="3995200762" sldId="277"/>
            <ac:spMk id="8" creationId="{E34066D8-071A-A333-2366-3AD9C0D8B3A3}"/>
          </ac:spMkLst>
        </pc:spChg>
        <pc:spChg chg="add mod">
          <ac:chgData name="Erwan MENVIELLE" userId="32d1f8ae-224c-402a-ae8e-f0b7f6ee1a20" providerId="ADAL" clId="{5D4735F8-CC43-4033-9EFE-89470EACEBED}" dt="2022-11-30T14:57:14.627" v="6366" actId="1582"/>
          <ac:spMkLst>
            <pc:docMk/>
            <pc:sldMk cId="3995200762" sldId="277"/>
            <ac:spMk id="10" creationId="{EABAA4F8-F29C-AE5E-958F-2D6E22049B74}"/>
          </ac:spMkLst>
        </pc:spChg>
        <pc:spChg chg="add mod">
          <ac:chgData name="Erwan MENVIELLE" userId="32d1f8ae-224c-402a-ae8e-f0b7f6ee1a20" providerId="ADAL" clId="{5D4735F8-CC43-4033-9EFE-89470EACEBED}" dt="2022-11-30T14:57:33.812" v="6370" actId="1036"/>
          <ac:spMkLst>
            <pc:docMk/>
            <pc:sldMk cId="3995200762" sldId="277"/>
            <ac:spMk id="11" creationId="{284A7167-022B-C311-2045-E742E054EBBC}"/>
          </ac:spMkLst>
        </pc:spChg>
        <pc:graphicFrameChg chg="add mod modGraphic">
          <ac:chgData name="Erwan MENVIELLE" userId="32d1f8ae-224c-402a-ae8e-f0b7f6ee1a20" providerId="ADAL" clId="{5D4735F8-CC43-4033-9EFE-89470EACEBED}" dt="2022-11-30T14:53:08.747" v="6362" actId="207"/>
          <ac:graphicFrameMkLst>
            <pc:docMk/>
            <pc:sldMk cId="3995200762" sldId="277"/>
            <ac:graphicFrameMk id="9" creationId="{4376A6EE-BCDA-6248-BE1A-3C89B25FE833}"/>
          </ac:graphicFrameMkLst>
        </pc:graphicFrameChg>
        <pc:picChg chg="add del mod">
          <ac:chgData name="Erwan MENVIELLE" userId="32d1f8ae-224c-402a-ae8e-f0b7f6ee1a20" providerId="ADAL" clId="{5D4735F8-CC43-4033-9EFE-89470EACEBED}" dt="2022-11-30T14:51:20.177" v="6344" actId="478"/>
          <ac:picMkLst>
            <pc:docMk/>
            <pc:sldMk cId="3995200762" sldId="277"/>
            <ac:picMk id="6" creationId="{292CD295-16DE-12B0-D93E-E62740E40414}"/>
          </ac:picMkLst>
        </pc:picChg>
      </pc:sldChg>
      <pc:sldChg chg="addSp delSp modSp new mod modClrScheme chgLayout">
        <pc:chgData name="Erwan MENVIELLE" userId="32d1f8ae-224c-402a-ae8e-f0b7f6ee1a20" providerId="ADAL" clId="{5D4735F8-CC43-4033-9EFE-89470EACEBED}" dt="2022-11-30T15:22:51.208" v="6397" actId="20577"/>
        <pc:sldMkLst>
          <pc:docMk/>
          <pc:sldMk cId="1477251994" sldId="278"/>
        </pc:sldMkLst>
        <pc:spChg chg="del mod ord">
          <ac:chgData name="Erwan MENVIELLE" userId="32d1f8ae-224c-402a-ae8e-f0b7f6ee1a20" providerId="ADAL" clId="{5D4735F8-CC43-4033-9EFE-89470EACEBED}" dt="2022-11-30T15:22:43.144" v="6373" actId="700"/>
          <ac:spMkLst>
            <pc:docMk/>
            <pc:sldMk cId="1477251994" sldId="278"/>
            <ac:spMk id="2" creationId="{29FEA166-EEBC-440E-2CE8-2175FB6743AF}"/>
          </ac:spMkLst>
        </pc:spChg>
        <pc:spChg chg="del mod ord">
          <ac:chgData name="Erwan MENVIELLE" userId="32d1f8ae-224c-402a-ae8e-f0b7f6ee1a20" providerId="ADAL" clId="{5D4735F8-CC43-4033-9EFE-89470EACEBED}" dt="2022-11-30T15:22:43.144" v="6373" actId="700"/>
          <ac:spMkLst>
            <pc:docMk/>
            <pc:sldMk cId="1477251994" sldId="278"/>
            <ac:spMk id="3" creationId="{0A277C38-CC27-4347-2F3E-21ADD5C3F12A}"/>
          </ac:spMkLst>
        </pc:spChg>
        <pc:spChg chg="add mod ord">
          <ac:chgData name="Erwan MENVIELLE" userId="32d1f8ae-224c-402a-ae8e-f0b7f6ee1a20" providerId="ADAL" clId="{5D4735F8-CC43-4033-9EFE-89470EACEBED}" dt="2022-11-30T15:22:51.208" v="6397" actId="20577"/>
          <ac:spMkLst>
            <pc:docMk/>
            <pc:sldMk cId="1477251994" sldId="278"/>
            <ac:spMk id="4" creationId="{74A166AC-6A9D-15F5-26EA-9EF2526841D6}"/>
          </ac:spMkLst>
        </pc:spChg>
        <pc:spChg chg="add mod ord">
          <ac:chgData name="Erwan MENVIELLE" userId="32d1f8ae-224c-402a-ae8e-f0b7f6ee1a20" providerId="ADAL" clId="{5D4735F8-CC43-4033-9EFE-89470EACEBED}" dt="2022-11-30T15:22:43.144" v="6373" actId="700"/>
          <ac:spMkLst>
            <pc:docMk/>
            <pc:sldMk cId="1477251994" sldId="278"/>
            <ac:spMk id="5" creationId="{6E340216-9747-0EF3-D09D-DC85E95DD8EC}"/>
          </ac:spMkLst>
        </pc:spChg>
      </pc:sldChg>
      <pc:sldChg chg="addSp delSp modSp new mod">
        <pc:chgData name="Erwan MENVIELLE" userId="32d1f8ae-224c-402a-ae8e-f0b7f6ee1a20" providerId="ADAL" clId="{5D4735F8-CC43-4033-9EFE-89470EACEBED}" dt="2022-12-01T13:06:23.643" v="7690" actId="1076"/>
        <pc:sldMkLst>
          <pc:docMk/>
          <pc:sldMk cId="1607642019" sldId="279"/>
        </pc:sldMkLst>
        <pc:spChg chg="mod">
          <ac:chgData name="Erwan MENVIELLE" userId="32d1f8ae-224c-402a-ae8e-f0b7f6ee1a20" providerId="ADAL" clId="{5D4735F8-CC43-4033-9EFE-89470EACEBED}" dt="2022-12-01T10:35:23.210" v="6884" actId="20577"/>
          <ac:spMkLst>
            <pc:docMk/>
            <pc:sldMk cId="1607642019" sldId="279"/>
            <ac:spMk id="2" creationId="{AC0EA318-D7B3-AA1D-6299-2AEF596556ED}"/>
          </ac:spMkLst>
        </pc:spChg>
        <pc:spChg chg="mod">
          <ac:chgData name="Erwan MENVIELLE" userId="32d1f8ae-224c-402a-ae8e-f0b7f6ee1a20" providerId="ADAL" clId="{5D4735F8-CC43-4033-9EFE-89470EACEBED}" dt="2022-12-01T10:36:44.750" v="7055" actId="14100"/>
          <ac:spMkLst>
            <pc:docMk/>
            <pc:sldMk cId="1607642019" sldId="279"/>
            <ac:spMk id="3" creationId="{7BF76504-68D4-1DB1-2296-E96D9F23D448}"/>
          </ac:spMkLst>
        </pc:spChg>
        <pc:picChg chg="add mod">
          <ac:chgData name="Erwan MENVIELLE" userId="32d1f8ae-224c-402a-ae8e-f0b7f6ee1a20" providerId="ADAL" clId="{5D4735F8-CC43-4033-9EFE-89470EACEBED}" dt="2022-12-01T13:06:21.560" v="7689" actId="1076"/>
          <ac:picMkLst>
            <pc:docMk/>
            <pc:sldMk cId="1607642019" sldId="279"/>
            <ac:picMk id="4" creationId="{DAC43570-9E00-5B54-1BA2-60D2D3DA1827}"/>
          </ac:picMkLst>
        </pc:picChg>
        <pc:picChg chg="add del mod">
          <ac:chgData name="Erwan MENVIELLE" userId="32d1f8ae-224c-402a-ae8e-f0b7f6ee1a20" providerId="ADAL" clId="{5D4735F8-CC43-4033-9EFE-89470EACEBED}" dt="2022-12-01T10:57:46.566" v="7361" actId="478"/>
          <ac:picMkLst>
            <pc:docMk/>
            <pc:sldMk cId="1607642019" sldId="279"/>
            <ac:picMk id="6" creationId="{95FF498B-8155-47DD-E8B7-F8F2D89ABC03}"/>
          </ac:picMkLst>
        </pc:picChg>
        <pc:picChg chg="add mod">
          <ac:chgData name="Erwan MENVIELLE" userId="32d1f8ae-224c-402a-ae8e-f0b7f6ee1a20" providerId="ADAL" clId="{5D4735F8-CC43-4033-9EFE-89470EACEBED}" dt="2022-12-01T13:06:23.643" v="7690" actId="1076"/>
          <ac:picMkLst>
            <pc:docMk/>
            <pc:sldMk cId="1607642019" sldId="279"/>
            <ac:picMk id="8" creationId="{0C02820A-DDE1-31E8-B527-CFD09F5CED2B}"/>
          </ac:picMkLst>
        </pc:picChg>
      </pc:sldChg>
      <pc:sldChg chg="modSp new mod">
        <pc:chgData name="Erwan MENVIELLE" userId="32d1f8ae-224c-402a-ae8e-f0b7f6ee1a20" providerId="ADAL" clId="{5D4735F8-CC43-4033-9EFE-89470EACEBED}" dt="2022-12-01T10:56:04.229" v="7355" actId="14100"/>
        <pc:sldMkLst>
          <pc:docMk/>
          <pc:sldMk cId="1329803498" sldId="280"/>
        </pc:sldMkLst>
        <pc:spChg chg="mod">
          <ac:chgData name="Erwan MENVIELLE" userId="32d1f8ae-224c-402a-ae8e-f0b7f6ee1a20" providerId="ADAL" clId="{5D4735F8-CC43-4033-9EFE-89470EACEBED}" dt="2022-12-01T10:38:44.128" v="7103" actId="20577"/>
          <ac:spMkLst>
            <pc:docMk/>
            <pc:sldMk cId="1329803498" sldId="280"/>
            <ac:spMk id="2" creationId="{857E2437-D008-5D64-405A-A226A5A6C582}"/>
          </ac:spMkLst>
        </pc:spChg>
        <pc:spChg chg="mod">
          <ac:chgData name="Erwan MENVIELLE" userId="32d1f8ae-224c-402a-ae8e-f0b7f6ee1a20" providerId="ADAL" clId="{5D4735F8-CC43-4033-9EFE-89470EACEBED}" dt="2022-12-01T10:56:04.229" v="7355" actId="14100"/>
          <ac:spMkLst>
            <pc:docMk/>
            <pc:sldMk cId="1329803498" sldId="280"/>
            <ac:spMk id="3" creationId="{3C38C4F5-6436-28E0-FAC4-09F28AF2E8EA}"/>
          </ac:spMkLst>
        </pc:spChg>
      </pc:sldChg>
      <pc:sldChg chg="addSp delSp modSp new mod">
        <pc:chgData name="Erwan MENVIELLE" userId="32d1f8ae-224c-402a-ae8e-f0b7f6ee1a20" providerId="ADAL" clId="{5D4735F8-CC43-4033-9EFE-89470EACEBED}" dt="2022-12-01T11:32:36.827" v="7594" actId="1076"/>
        <pc:sldMkLst>
          <pc:docMk/>
          <pc:sldMk cId="1969563841" sldId="281"/>
        </pc:sldMkLst>
        <pc:spChg chg="mod">
          <ac:chgData name="Erwan MENVIELLE" userId="32d1f8ae-224c-402a-ae8e-f0b7f6ee1a20" providerId="ADAL" clId="{5D4735F8-CC43-4033-9EFE-89470EACEBED}" dt="2022-12-01T11:22:47.317" v="7445" actId="27636"/>
          <ac:spMkLst>
            <pc:docMk/>
            <pc:sldMk cId="1969563841" sldId="281"/>
            <ac:spMk id="2" creationId="{DE89C1D1-05EA-6CBF-C1A6-BF107C521C86}"/>
          </ac:spMkLst>
        </pc:spChg>
        <pc:spChg chg="del">
          <ac:chgData name="Erwan MENVIELLE" userId="32d1f8ae-224c-402a-ae8e-f0b7f6ee1a20" providerId="ADAL" clId="{5D4735F8-CC43-4033-9EFE-89470EACEBED}" dt="2022-12-01T11:23:31.747" v="7446" actId="478"/>
          <ac:spMkLst>
            <pc:docMk/>
            <pc:sldMk cId="1969563841" sldId="281"/>
            <ac:spMk id="3" creationId="{DE4B3865-4888-C3D4-7D63-8ACF7E756ECA}"/>
          </ac:spMkLst>
        </pc:spChg>
        <pc:spChg chg="add del mod">
          <ac:chgData name="Erwan MENVIELLE" userId="32d1f8ae-224c-402a-ae8e-f0b7f6ee1a20" providerId="ADAL" clId="{5D4735F8-CC43-4033-9EFE-89470EACEBED}" dt="2022-12-01T11:25:00.505" v="7467" actId="478"/>
          <ac:spMkLst>
            <pc:docMk/>
            <pc:sldMk cId="1969563841" sldId="281"/>
            <ac:spMk id="4" creationId="{408D86EE-0EFF-CC34-958A-CF283A2F78F0}"/>
          </ac:spMkLst>
        </pc:spChg>
        <pc:spChg chg="add del mod">
          <ac:chgData name="Erwan MENVIELLE" userId="32d1f8ae-224c-402a-ae8e-f0b7f6ee1a20" providerId="ADAL" clId="{5D4735F8-CC43-4033-9EFE-89470EACEBED}" dt="2022-12-01T11:24:01.847" v="7454" actId="21"/>
          <ac:spMkLst>
            <pc:docMk/>
            <pc:sldMk cId="1969563841" sldId="281"/>
            <ac:spMk id="5" creationId="{A0913B24-825C-D63E-3136-2F26601025EC}"/>
          </ac:spMkLst>
        </pc:spChg>
        <pc:spChg chg="add del mod">
          <ac:chgData name="Erwan MENVIELLE" userId="32d1f8ae-224c-402a-ae8e-f0b7f6ee1a20" providerId="ADAL" clId="{5D4735F8-CC43-4033-9EFE-89470EACEBED}" dt="2022-12-01T11:24:01.847" v="7454" actId="21"/>
          <ac:spMkLst>
            <pc:docMk/>
            <pc:sldMk cId="1969563841" sldId="281"/>
            <ac:spMk id="8" creationId="{6E76D3FD-9B28-590E-4C45-AFBA4210D97B}"/>
          </ac:spMkLst>
        </pc:spChg>
        <pc:spChg chg="add del mod">
          <ac:chgData name="Erwan MENVIELLE" userId="32d1f8ae-224c-402a-ae8e-f0b7f6ee1a20" providerId="ADAL" clId="{5D4735F8-CC43-4033-9EFE-89470EACEBED}" dt="2022-12-01T11:24:54.495" v="7464" actId="478"/>
          <ac:spMkLst>
            <pc:docMk/>
            <pc:sldMk cId="1969563841" sldId="281"/>
            <ac:spMk id="12" creationId="{4FE2E49B-061E-B4E4-D726-5B9A89397C17}"/>
          </ac:spMkLst>
        </pc:spChg>
        <pc:spChg chg="add del mod">
          <ac:chgData name="Erwan MENVIELLE" userId="32d1f8ae-224c-402a-ae8e-f0b7f6ee1a20" providerId="ADAL" clId="{5D4735F8-CC43-4033-9EFE-89470EACEBED}" dt="2022-12-01T11:24:57.125" v="7465" actId="478"/>
          <ac:spMkLst>
            <pc:docMk/>
            <pc:sldMk cId="1969563841" sldId="281"/>
            <ac:spMk id="13" creationId="{4CC69C78-B769-00DD-D6BD-4A670729925F}"/>
          </ac:spMkLst>
        </pc:spChg>
        <pc:spChg chg="add mod">
          <ac:chgData name="Erwan MENVIELLE" userId="32d1f8ae-224c-402a-ae8e-f0b7f6ee1a20" providerId="ADAL" clId="{5D4735F8-CC43-4033-9EFE-89470EACEBED}" dt="2022-12-01T11:32:36.827" v="7594" actId="1076"/>
          <ac:spMkLst>
            <pc:docMk/>
            <pc:sldMk cId="1969563841" sldId="281"/>
            <ac:spMk id="14" creationId="{7425F601-E66D-6442-CB25-8160B7BCB168}"/>
          </ac:spMkLst>
        </pc:spChg>
        <pc:picChg chg="add del mod">
          <ac:chgData name="Erwan MENVIELLE" userId="32d1f8ae-224c-402a-ae8e-f0b7f6ee1a20" providerId="ADAL" clId="{5D4735F8-CC43-4033-9EFE-89470EACEBED}" dt="2022-12-01T11:24:01.847" v="7454" actId="21"/>
          <ac:picMkLst>
            <pc:docMk/>
            <pc:sldMk cId="1969563841" sldId="281"/>
            <ac:picMk id="6" creationId="{E2A6FF0C-2E9D-1597-5436-76E207646E40}"/>
          </ac:picMkLst>
        </pc:picChg>
        <pc:picChg chg="add mod">
          <ac:chgData name="Erwan MENVIELLE" userId="32d1f8ae-224c-402a-ae8e-f0b7f6ee1a20" providerId="ADAL" clId="{5D4735F8-CC43-4033-9EFE-89470EACEBED}" dt="2022-12-01T11:25:57.825" v="7489" actId="1076"/>
          <ac:picMkLst>
            <pc:docMk/>
            <pc:sldMk cId="1969563841" sldId="281"/>
            <ac:picMk id="7" creationId="{5D27A47D-667D-CB3E-2357-F7912EF25F01}"/>
          </ac:picMkLst>
        </pc:picChg>
        <pc:picChg chg="add del mod">
          <ac:chgData name="Erwan MENVIELLE" userId="32d1f8ae-224c-402a-ae8e-f0b7f6ee1a20" providerId="ADAL" clId="{5D4735F8-CC43-4033-9EFE-89470EACEBED}" dt="2022-12-01T11:24:01.847" v="7454" actId="21"/>
          <ac:picMkLst>
            <pc:docMk/>
            <pc:sldMk cId="1969563841" sldId="281"/>
            <ac:picMk id="9" creationId="{02F00975-5E7C-DFE9-5728-FFC365DA04F6}"/>
          </ac:picMkLst>
        </pc:picChg>
        <pc:picChg chg="add mod">
          <ac:chgData name="Erwan MENVIELLE" userId="32d1f8ae-224c-402a-ae8e-f0b7f6ee1a20" providerId="ADAL" clId="{5D4735F8-CC43-4033-9EFE-89470EACEBED}" dt="2022-12-01T11:25:53.011" v="7488" actId="14100"/>
          <ac:picMkLst>
            <pc:docMk/>
            <pc:sldMk cId="1969563841" sldId="281"/>
            <ac:picMk id="10" creationId="{E4BEBD8A-0E6F-0D1B-4B1E-9C51FD603034}"/>
          </ac:picMkLst>
        </pc:picChg>
        <pc:picChg chg="add mod">
          <ac:chgData name="Erwan MENVIELLE" userId="32d1f8ae-224c-402a-ae8e-f0b7f6ee1a20" providerId="ADAL" clId="{5D4735F8-CC43-4033-9EFE-89470EACEBED}" dt="2022-12-01T11:26:00.856" v="7490" actId="1076"/>
          <ac:picMkLst>
            <pc:docMk/>
            <pc:sldMk cId="1969563841" sldId="281"/>
            <ac:picMk id="11" creationId="{0F2A3DDA-6F9E-3A1C-260F-DA3D6626AB57}"/>
          </ac:picMkLst>
        </pc:picChg>
      </pc:sldChg>
      <pc:sldChg chg="addSp delSp modSp new mod">
        <pc:chgData name="Erwan MENVIELLE" userId="32d1f8ae-224c-402a-ae8e-f0b7f6ee1a20" providerId="ADAL" clId="{5D4735F8-CC43-4033-9EFE-89470EACEBED}" dt="2022-12-01T11:34:41.437" v="7662" actId="1076"/>
        <pc:sldMkLst>
          <pc:docMk/>
          <pc:sldMk cId="667190068" sldId="282"/>
        </pc:sldMkLst>
        <pc:spChg chg="mod">
          <ac:chgData name="Erwan MENVIELLE" userId="32d1f8ae-224c-402a-ae8e-f0b7f6ee1a20" providerId="ADAL" clId="{5D4735F8-CC43-4033-9EFE-89470EACEBED}" dt="2022-12-01T11:34:10.177" v="7654" actId="1076"/>
          <ac:spMkLst>
            <pc:docMk/>
            <pc:sldMk cId="667190068" sldId="282"/>
            <ac:spMk id="2" creationId="{AD4937BD-173D-44C0-6461-43162C093DE1}"/>
          </ac:spMkLst>
        </pc:spChg>
        <pc:spChg chg="del">
          <ac:chgData name="Erwan MENVIELLE" userId="32d1f8ae-224c-402a-ae8e-f0b7f6ee1a20" providerId="ADAL" clId="{5D4735F8-CC43-4033-9EFE-89470EACEBED}" dt="2022-12-01T11:24:06.655" v="7456" actId="478"/>
          <ac:spMkLst>
            <pc:docMk/>
            <pc:sldMk cId="667190068" sldId="282"/>
            <ac:spMk id="3" creationId="{965321CE-1BD3-6093-797A-4537322CCAE2}"/>
          </ac:spMkLst>
        </pc:spChg>
        <pc:spChg chg="add del mod">
          <ac:chgData name="Erwan MENVIELLE" userId="32d1f8ae-224c-402a-ae8e-f0b7f6ee1a20" providerId="ADAL" clId="{5D4735F8-CC43-4033-9EFE-89470EACEBED}" dt="2022-12-01T11:33:08.547" v="7635" actId="478"/>
          <ac:spMkLst>
            <pc:docMk/>
            <pc:sldMk cId="667190068" sldId="282"/>
            <ac:spMk id="4" creationId="{B9A52C88-2CD4-C345-920D-BCD6BA9D515D}"/>
          </ac:spMkLst>
        </pc:spChg>
        <pc:spChg chg="add del mod">
          <ac:chgData name="Erwan MENVIELLE" userId="32d1f8ae-224c-402a-ae8e-f0b7f6ee1a20" providerId="ADAL" clId="{5D4735F8-CC43-4033-9EFE-89470EACEBED}" dt="2022-12-01T11:33:09.995" v="7636" actId="478"/>
          <ac:spMkLst>
            <pc:docMk/>
            <pc:sldMk cId="667190068" sldId="282"/>
            <ac:spMk id="6" creationId="{FCABC0D1-CC0A-11D8-20F8-C74A472AA6AF}"/>
          </ac:spMkLst>
        </pc:spChg>
        <pc:picChg chg="add mod">
          <ac:chgData name="Erwan MENVIELLE" userId="32d1f8ae-224c-402a-ae8e-f0b7f6ee1a20" providerId="ADAL" clId="{5D4735F8-CC43-4033-9EFE-89470EACEBED}" dt="2022-12-01T11:34:41.437" v="7662" actId="1076"/>
          <ac:picMkLst>
            <pc:docMk/>
            <pc:sldMk cId="667190068" sldId="282"/>
            <ac:picMk id="5" creationId="{C341CFEF-EA6B-7F3B-8801-6847ABE6FBBB}"/>
          </ac:picMkLst>
        </pc:picChg>
        <pc:picChg chg="add mod">
          <ac:chgData name="Erwan MENVIELLE" userId="32d1f8ae-224c-402a-ae8e-f0b7f6ee1a20" providerId="ADAL" clId="{5D4735F8-CC43-4033-9EFE-89470EACEBED}" dt="2022-12-01T11:34:38.274" v="7661" actId="1076"/>
          <ac:picMkLst>
            <pc:docMk/>
            <pc:sldMk cId="667190068" sldId="282"/>
            <ac:picMk id="7" creationId="{17F3A924-ADB4-1952-19F0-19E025E2ED98}"/>
          </ac:picMkLst>
        </pc:picChg>
        <pc:picChg chg="add mod">
          <ac:chgData name="Erwan MENVIELLE" userId="32d1f8ae-224c-402a-ae8e-f0b7f6ee1a20" providerId="ADAL" clId="{5D4735F8-CC43-4033-9EFE-89470EACEBED}" dt="2022-12-01T11:34:32.966" v="7659" actId="1076"/>
          <ac:picMkLst>
            <pc:docMk/>
            <pc:sldMk cId="667190068" sldId="282"/>
            <ac:picMk id="8" creationId="{E2974FF6-0B61-DCB7-4B6F-4C056346AAFA}"/>
          </ac:picMkLst>
        </pc:picChg>
      </pc:sldChg>
      <pc:sldChg chg="new del">
        <pc:chgData name="Erwan MENVIELLE" userId="32d1f8ae-224c-402a-ae8e-f0b7f6ee1a20" providerId="ADAL" clId="{5D4735F8-CC43-4033-9EFE-89470EACEBED}" dt="2022-12-14T09:54:19.609" v="7812" actId="2696"/>
        <pc:sldMkLst>
          <pc:docMk/>
          <pc:sldMk cId="3027063173" sldId="283"/>
        </pc:sldMkLst>
      </pc:sldChg>
      <pc:sldChg chg="addSp delSp modSp add mod">
        <pc:chgData name="Erwan MENVIELLE" userId="32d1f8ae-224c-402a-ae8e-f0b7f6ee1a20" providerId="ADAL" clId="{5D4735F8-CC43-4033-9EFE-89470EACEBED}" dt="2022-12-14T09:56:12.619" v="7863" actId="1076"/>
        <pc:sldMkLst>
          <pc:docMk/>
          <pc:sldMk cId="2297232291" sldId="284"/>
        </pc:sldMkLst>
        <pc:spChg chg="mod">
          <ac:chgData name="Erwan MENVIELLE" userId="32d1f8ae-224c-402a-ae8e-f0b7f6ee1a20" providerId="ADAL" clId="{5D4735F8-CC43-4033-9EFE-89470EACEBED}" dt="2022-12-14T09:54:32.673" v="7853" actId="20577"/>
          <ac:spMkLst>
            <pc:docMk/>
            <pc:sldMk cId="2297232291" sldId="284"/>
            <ac:spMk id="4" creationId="{1ADC531F-C9B1-4CDE-CFCF-A2F40E449FB7}"/>
          </ac:spMkLst>
        </pc:spChg>
        <pc:picChg chg="add mod ord">
          <ac:chgData name="Erwan MENVIELLE" userId="32d1f8ae-224c-402a-ae8e-f0b7f6ee1a20" providerId="ADAL" clId="{5D4735F8-CC43-4033-9EFE-89470EACEBED}" dt="2022-12-14T09:56:12.619" v="7863" actId="1076"/>
          <ac:picMkLst>
            <pc:docMk/>
            <pc:sldMk cId="2297232291" sldId="284"/>
            <ac:picMk id="3" creationId="{7EC98C46-F85E-92C0-4EBF-D8350240505D}"/>
          </ac:picMkLst>
        </pc:picChg>
        <pc:picChg chg="del">
          <ac:chgData name="Erwan MENVIELLE" userId="32d1f8ae-224c-402a-ae8e-f0b7f6ee1a20" providerId="ADAL" clId="{5D4735F8-CC43-4033-9EFE-89470EACEBED}" dt="2022-12-14T09:54:36.943" v="7854" actId="478"/>
          <ac:picMkLst>
            <pc:docMk/>
            <pc:sldMk cId="2297232291" sldId="284"/>
            <ac:picMk id="7" creationId="{19F6CFFC-C6F4-3199-B928-60CFCD8CF193}"/>
          </ac:picMkLst>
        </pc:picChg>
      </pc:sldChg>
      <pc:sldMasterChg chg="modSp modSldLayout">
        <pc:chgData name="Erwan MENVIELLE" userId="32d1f8ae-224c-402a-ae8e-f0b7f6ee1a20" providerId="ADAL" clId="{5D4735F8-CC43-4033-9EFE-89470EACEBED}" dt="2022-11-03T08:42:12.760" v="105"/>
        <pc:sldMasterMkLst>
          <pc:docMk/>
          <pc:sldMasterMk cId="1694909245" sldId="2147483648"/>
        </pc:sldMasterMkLst>
        <pc:spChg chg="mod">
          <ac:chgData name="Erwan MENVIELLE" userId="32d1f8ae-224c-402a-ae8e-f0b7f6ee1a20" providerId="ADAL" clId="{5D4735F8-CC43-4033-9EFE-89470EACEBED}" dt="2022-11-03T08:42:12.760" v="105"/>
          <ac:spMkLst>
            <pc:docMk/>
            <pc:sldMasterMk cId="1694909245" sldId="2147483648"/>
            <ac:spMk id="2" creationId="{D70ED6DE-A216-B67B-A19F-579CDA945622}"/>
          </ac:spMkLst>
        </pc:spChg>
        <pc:spChg chg="mod">
          <ac:chgData name="Erwan MENVIELLE" userId="32d1f8ae-224c-402a-ae8e-f0b7f6ee1a20" providerId="ADAL" clId="{5D4735F8-CC43-4033-9EFE-89470EACEBED}" dt="2022-11-03T08:42:12.760" v="105"/>
          <ac:spMkLst>
            <pc:docMk/>
            <pc:sldMasterMk cId="1694909245" sldId="2147483648"/>
            <ac:spMk id="3" creationId="{9C0778BD-BAF9-1717-076E-980E38C40238}"/>
          </ac:spMkLst>
        </pc:spChg>
        <pc:spChg chg="mod">
          <ac:chgData name="Erwan MENVIELLE" userId="32d1f8ae-224c-402a-ae8e-f0b7f6ee1a20" providerId="ADAL" clId="{5D4735F8-CC43-4033-9EFE-89470EACEBED}" dt="2022-11-03T08:42:12.760" v="105"/>
          <ac:spMkLst>
            <pc:docMk/>
            <pc:sldMasterMk cId="1694909245" sldId="2147483648"/>
            <ac:spMk id="4" creationId="{3C1D1AAB-8086-199D-F578-D73425005F0E}"/>
          </ac:spMkLst>
        </pc:spChg>
        <pc:spChg chg="mod">
          <ac:chgData name="Erwan MENVIELLE" userId="32d1f8ae-224c-402a-ae8e-f0b7f6ee1a20" providerId="ADAL" clId="{5D4735F8-CC43-4033-9EFE-89470EACEBED}" dt="2022-11-03T08:42:12.760" v="105"/>
          <ac:spMkLst>
            <pc:docMk/>
            <pc:sldMasterMk cId="1694909245" sldId="2147483648"/>
            <ac:spMk id="5" creationId="{F87659A0-1CD0-05B3-B0E1-DACB6BC9544C}"/>
          </ac:spMkLst>
        </pc:spChg>
        <pc:spChg chg="mod">
          <ac:chgData name="Erwan MENVIELLE" userId="32d1f8ae-224c-402a-ae8e-f0b7f6ee1a20" providerId="ADAL" clId="{5D4735F8-CC43-4033-9EFE-89470EACEBED}" dt="2022-11-03T08:42:12.760" v="105"/>
          <ac:spMkLst>
            <pc:docMk/>
            <pc:sldMasterMk cId="1694909245" sldId="2147483648"/>
            <ac:spMk id="6" creationId="{DAE03BF0-7C12-802C-4193-4FD7329CEF75}"/>
          </ac:spMkLst>
        </pc:spChg>
        <pc:sldLayoutChg chg="modSp">
          <pc:chgData name="Erwan MENVIELLE" userId="32d1f8ae-224c-402a-ae8e-f0b7f6ee1a20" providerId="ADAL" clId="{5D4735F8-CC43-4033-9EFE-89470EACEBED}" dt="2022-11-03T08:42:12.760" v="105"/>
          <pc:sldLayoutMkLst>
            <pc:docMk/>
            <pc:sldMasterMk cId="1694909245" sldId="2147483648"/>
            <pc:sldLayoutMk cId="3327421506" sldId="2147483649"/>
          </pc:sldLayoutMkLst>
          <pc:spChg chg="mod">
            <ac:chgData name="Erwan MENVIELLE" userId="32d1f8ae-224c-402a-ae8e-f0b7f6ee1a20" providerId="ADAL" clId="{5D4735F8-CC43-4033-9EFE-89470EACEBED}" dt="2022-11-03T08:42:12.760" v="105"/>
            <ac:spMkLst>
              <pc:docMk/>
              <pc:sldMasterMk cId="1694909245" sldId="2147483648"/>
              <pc:sldLayoutMk cId="3327421506" sldId="2147483649"/>
              <ac:spMk id="2" creationId="{34E47CD5-5666-35CC-36BD-1A3940C77719}"/>
            </ac:spMkLst>
          </pc:spChg>
          <pc:spChg chg="mod">
            <ac:chgData name="Erwan MENVIELLE" userId="32d1f8ae-224c-402a-ae8e-f0b7f6ee1a20" providerId="ADAL" clId="{5D4735F8-CC43-4033-9EFE-89470EACEBED}" dt="2022-11-03T08:42:12.760" v="105"/>
            <ac:spMkLst>
              <pc:docMk/>
              <pc:sldMasterMk cId="1694909245" sldId="2147483648"/>
              <pc:sldLayoutMk cId="3327421506" sldId="2147483649"/>
              <ac:spMk id="3" creationId="{F6A49F9F-34EF-DDCD-C4AF-0B37F00C6061}"/>
            </ac:spMkLst>
          </pc:spChg>
        </pc:sldLayoutChg>
        <pc:sldLayoutChg chg="modSp">
          <pc:chgData name="Erwan MENVIELLE" userId="32d1f8ae-224c-402a-ae8e-f0b7f6ee1a20" providerId="ADAL" clId="{5D4735F8-CC43-4033-9EFE-89470EACEBED}" dt="2022-11-03T08:42:12.760" v="105"/>
          <pc:sldLayoutMkLst>
            <pc:docMk/>
            <pc:sldMasterMk cId="1694909245" sldId="2147483648"/>
            <pc:sldLayoutMk cId="3423977906" sldId="2147483651"/>
          </pc:sldLayoutMkLst>
          <pc:spChg chg="mod">
            <ac:chgData name="Erwan MENVIELLE" userId="32d1f8ae-224c-402a-ae8e-f0b7f6ee1a20" providerId="ADAL" clId="{5D4735F8-CC43-4033-9EFE-89470EACEBED}" dt="2022-11-03T08:42:12.760" v="105"/>
            <ac:spMkLst>
              <pc:docMk/>
              <pc:sldMasterMk cId="1694909245" sldId="2147483648"/>
              <pc:sldLayoutMk cId="3423977906" sldId="2147483651"/>
              <ac:spMk id="2" creationId="{34C4C10F-AF7A-AC0E-8547-352F44B38994}"/>
            </ac:spMkLst>
          </pc:spChg>
          <pc:spChg chg="mod">
            <ac:chgData name="Erwan MENVIELLE" userId="32d1f8ae-224c-402a-ae8e-f0b7f6ee1a20" providerId="ADAL" clId="{5D4735F8-CC43-4033-9EFE-89470EACEBED}" dt="2022-11-03T08:42:12.760" v="105"/>
            <ac:spMkLst>
              <pc:docMk/>
              <pc:sldMasterMk cId="1694909245" sldId="2147483648"/>
              <pc:sldLayoutMk cId="3423977906" sldId="2147483651"/>
              <ac:spMk id="3" creationId="{B1F344AA-E250-E02A-CBA1-7F9ED9A4396D}"/>
            </ac:spMkLst>
          </pc:spChg>
        </pc:sldLayoutChg>
        <pc:sldLayoutChg chg="modSp">
          <pc:chgData name="Erwan MENVIELLE" userId="32d1f8ae-224c-402a-ae8e-f0b7f6ee1a20" providerId="ADAL" clId="{5D4735F8-CC43-4033-9EFE-89470EACEBED}" dt="2022-11-03T08:42:12.760" v="105"/>
          <pc:sldLayoutMkLst>
            <pc:docMk/>
            <pc:sldMasterMk cId="1694909245" sldId="2147483648"/>
            <pc:sldLayoutMk cId="3864613056" sldId="2147483652"/>
          </pc:sldLayoutMkLst>
          <pc:spChg chg="mod">
            <ac:chgData name="Erwan MENVIELLE" userId="32d1f8ae-224c-402a-ae8e-f0b7f6ee1a20" providerId="ADAL" clId="{5D4735F8-CC43-4033-9EFE-89470EACEBED}" dt="2022-11-03T08:42:12.760" v="105"/>
            <ac:spMkLst>
              <pc:docMk/>
              <pc:sldMasterMk cId="1694909245" sldId="2147483648"/>
              <pc:sldLayoutMk cId="3864613056" sldId="2147483652"/>
              <ac:spMk id="3" creationId="{F54EF8FC-8A18-DB40-3AA8-331617275422}"/>
            </ac:spMkLst>
          </pc:spChg>
          <pc:spChg chg="mod">
            <ac:chgData name="Erwan MENVIELLE" userId="32d1f8ae-224c-402a-ae8e-f0b7f6ee1a20" providerId="ADAL" clId="{5D4735F8-CC43-4033-9EFE-89470EACEBED}" dt="2022-11-03T08:42:12.760" v="105"/>
            <ac:spMkLst>
              <pc:docMk/>
              <pc:sldMasterMk cId="1694909245" sldId="2147483648"/>
              <pc:sldLayoutMk cId="3864613056" sldId="2147483652"/>
              <ac:spMk id="4" creationId="{3EFCD242-2EBA-311C-43A8-F01F1F330C19}"/>
            </ac:spMkLst>
          </pc:spChg>
        </pc:sldLayoutChg>
        <pc:sldLayoutChg chg="modSp">
          <pc:chgData name="Erwan MENVIELLE" userId="32d1f8ae-224c-402a-ae8e-f0b7f6ee1a20" providerId="ADAL" clId="{5D4735F8-CC43-4033-9EFE-89470EACEBED}" dt="2022-11-03T08:42:12.760" v="105"/>
          <pc:sldLayoutMkLst>
            <pc:docMk/>
            <pc:sldMasterMk cId="1694909245" sldId="2147483648"/>
            <pc:sldLayoutMk cId="3367004675" sldId="2147483653"/>
          </pc:sldLayoutMkLst>
          <pc:spChg chg="mod">
            <ac:chgData name="Erwan MENVIELLE" userId="32d1f8ae-224c-402a-ae8e-f0b7f6ee1a20" providerId="ADAL" clId="{5D4735F8-CC43-4033-9EFE-89470EACEBED}" dt="2022-11-03T08:42:12.760" v="105"/>
            <ac:spMkLst>
              <pc:docMk/>
              <pc:sldMasterMk cId="1694909245" sldId="2147483648"/>
              <pc:sldLayoutMk cId="3367004675" sldId="2147483653"/>
              <ac:spMk id="2" creationId="{C80ACD81-D23A-0CA4-223D-5DE1A5503B8F}"/>
            </ac:spMkLst>
          </pc:spChg>
          <pc:spChg chg="mod">
            <ac:chgData name="Erwan MENVIELLE" userId="32d1f8ae-224c-402a-ae8e-f0b7f6ee1a20" providerId="ADAL" clId="{5D4735F8-CC43-4033-9EFE-89470EACEBED}" dt="2022-11-03T08:42:12.760" v="105"/>
            <ac:spMkLst>
              <pc:docMk/>
              <pc:sldMasterMk cId="1694909245" sldId="2147483648"/>
              <pc:sldLayoutMk cId="3367004675" sldId="2147483653"/>
              <ac:spMk id="3" creationId="{3CD7BAC8-7D88-6727-B817-FBEC4C9EC943}"/>
            </ac:spMkLst>
          </pc:spChg>
          <pc:spChg chg="mod">
            <ac:chgData name="Erwan MENVIELLE" userId="32d1f8ae-224c-402a-ae8e-f0b7f6ee1a20" providerId="ADAL" clId="{5D4735F8-CC43-4033-9EFE-89470EACEBED}" dt="2022-11-03T08:42:12.760" v="105"/>
            <ac:spMkLst>
              <pc:docMk/>
              <pc:sldMasterMk cId="1694909245" sldId="2147483648"/>
              <pc:sldLayoutMk cId="3367004675" sldId="2147483653"/>
              <ac:spMk id="4" creationId="{FBA8AEC4-063B-25ED-3773-D05F22A17DD5}"/>
            </ac:spMkLst>
          </pc:spChg>
          <pc:spChg chg="mod">
            <ac:chgData name="Erwan MENVIELLE" userId="32d1f8ae-224c-402a-ae8e-f0b7f6ee1a20" providerId="ADAL" clId="{5D4735F8-CC43-4033-9EFE-89470EACEBED}" dt="2022-11-03T08:42:12.760" v="105"/>
            <ac:spMkLst>
              <pc:docMk/>
              <pc:sldMasterMk cId="1694909245" sldId="2147483648"/>
              <pc:sldLayoutMk cId="3367004675" sldId="2147483653"/>
              <ac:spMk id="5" creationId="{D382CE53-94AE-59A1-1456-CDB0D4521442}"/>
            </ac:spMkLst>
          </pc:spChg>
          <pc:spChg chg="mod">
            <ac:chgData name="Erwan MENVIELLE" userId="32d1f8ae-224c-402a-ae8e-f0b7f6ee1a20" providerId="ADAL" clId="{5D4735F8-CC43-4033-9EFE-89470EACEBED}" dt="2022-11-03T08:42:12.760" v="105"/>
            <ac:spMkLst>
              <pc:docMk/>
              <pc:sldMasterMk cId="1694909245" sldId="2147483648"/>
              <pc:sldLayoutMk cId="3367004675" sldId="2147483653"/>
              <ac:spMk id="6" creationId="{9886F8B2-5C62-79D0-B906-98DF674E4635}"/>
            </ac:spMkLst>
          </pc:spChg>
        </pc:sldLayoutChg>
        <pc:sldLayoutChg chg="modSp">
          <pc:chgData name="Erwan MENVIELLE" userId="32d1f8ae-224c-402a-ae8e-f0b7f6ee1a20" providerId="ADAL" clId="{5D4735F8-CC43-4033-9EFE-89470EACEBED}" dt="2022-11-03T08:42:12.760" v="105"/>
          <pc:sldLayoutMkLst>
            <pc:docMk/>
            <pc:sldMasterMk cId="1694909245" sldId="2147483648"/>
            <pc:sldLayoutMk cId="1791822846" sldId="2147483656"/>
          </pc:sldLayoutMkLst>
          <pc:spChg chg="mod">
            <ac:chgData name="Erwan MENVIELLE" userId="32d1f8ae-224c-402a-ae8e-f0b7f6ee1a20" providerId="ADAL" clId="{5D4735F8-CC43-4033-9EFE-89470EACEBED}" dt="2022-11-03T08:42:12.760" v="105"/>
            <ac:spMkLst>
              <pc:docMk/>
              <pc:sldMasterMk cId="1694909245" sldId="2147483648"/>
              <pc:sldLayoutMk cId="1791822846" sldId="2147483656"/>
              <ac:spMk id="2" creationId="{A4D4DC0F-E94E-FF6A-400E-2ED0F5307948}"/>
            </ac:spMkLst>
          </pc:spChg>
          <pc:spChg chg="mod">
            <ac:chgData name="Erwan MENVIELLE" userId="32d1f8ae-224c-402a-ae8e-f0b7f6ee1a20" providerId="ADAL" clId="{5D4735F8-CC43-4033-9EFE-89470EACEBED}" dt="2022-11-03T08:42:12.760" v="105"/>
            <ac:spMkLst>
              <pc:docMk/>
              <pc:sldMasterMk cId="1694909245" sldId="2147483648"/>
              <pc:sldLayoutMk cId="1791822846" sldId="2147483656"/>
              <ac:spMk id="3" creationId="{74C07F4D-200E-0E0B-B1AE-ED65B2C8145C}"/>
            </ac:spMkLst>
          </pc:spChg>
          <pc:spChg chg="mod">
            <ac:chgData name="Erwan MENVIELLE" userId="32d1f8ae-224c-402a-ae8e-f0b7f6ee1a20" providerId="ADAL" clId="{5D4735F8-CC43-4033-9EFE-89470EACEBED}" dt="2022-11-03T08:42:12.760" v="105"/>
            <ac:spMkLst>
              <pc:docMk/>
              <pc:sldMasterMk cId="1694909245" sldId="2147483648"/>
              <pc:sldLayoutMk cId="1791822846" sldId="2147483656"/>
              <ac:spMk id="4" creationId="{5DC8BF41-E087-8703-4F3B-077217F74D45}"/>
            </ac:spMkLst>
          </pc:spChg>
        </pc:sldLayoutChg>
        <pc:sldLayoutChg chg="modSp">
          <pc:chgData name="Erwan MENVIELLE" userId="32d1f8ae-224c-402a-ae8e-f0b7f6ee1a20" providerId="ADAL" clId="{5D4735F8-CC43-4033-9EFE-89470EACEBED}" dt="2022-11-03T08:42:12.760" v="105"/>
          <pc:sldLayoutMkLst>
            <pc:docMk/>
            <pc:sldMasterMk cId="1694909245" sldId="2147483648"/>
            <pc:sldLayoutMk cId="2934704069" sldId="2147483657"/>
          </pc:sldLayoutMkLst>
          <pc:spChg chg="mod">
            <ac:chgData name="Erwan MENVIELLE" userId="32d1f8ae-224c-402a-ae8e-f0b7f6ee1a20" providerId="ADAL" clId="{5D4735F8-CC43-4033-9EFE-89470EACEBED}" dt="2022-11-03T08:42:12.760" v="105"/>
            <ac:spMkLst>
              <pc:docMk/>
              <pc:sldMasterMk cId="1694909245" sldId="2147483648"/>
              <pc:sldLayoutMk cId="2934704069" sldId="2147483657"/>
              <ac:spMk id="2" creationId="{64E9A0AD-8275-3D59-6E94-949EA27E5C2E}"/>
            </ac:spMkLst>
          </pc:spChg>
          <pc:spChg chg="mod">
            <ac:chgData name="Erwan MENVIELLE" userId="32d1f8ae-224c-402a-ae8e-f0b7f6ee1a20" providerId="ADAL" clId="{5D4735F8-CC43-4033-9EFE-89470EACEBED}" dt="2022-11-03T08:42:12.760" v="105"/>
            <ac:spMkLst>
              <pc:docMk/>
              <pc:sldMasterMk cId="1694909245" sldId="2147483648"/>
              <pc:sldLayoutMk cId="2934704069" sldId="2147483657"/>
              <ac:spMk id="3" creationId="{EE01F0D7-3710-EF4C-FB36-63E88366F6C8}"/>
            </ac:spMkLst>
          </pc:spChg>
          <pc:spChg chg="mod">
            <ac:chgData name="Erwan MENVIELLE" userId="32d1f8ae-224c-402a-ae8e-f0b7f6ee1a20" providerId="ADAL" clId="{5D4735F8-CC43-4033-9EFE-89470EACEBED}" dt="2022-11-03T08:42:12.760" v="105"/>
            <ac:spMkLst>
              <pc:docMk/>
              <pc:sldMasterMk cId="1694909245" sldId="2147483648"/>
              <pc:sldLayoutMk cId="2934704069" sldId="2147483657"/>
              <ac:spMk id="4" creationId="{5CEF95BA-462A-CAF8-1A0C-BE06C238C0BE}"/>
            </ac:spMkLst>
          </pc:spChg>
        </pc:sldLayoutChg>
        <pc:sldLayoutChg chg="modSp">
          <pc:chgData name="Erwan MENVIELLE" userId="32d1f8ae-224c-402a-ae8e-f0b7f6ee1a20" providerId="ADAL" clId="{5D4735F8-CC43-4033-9EFE-89470EACEBED}" dt="2022-11-03T08:42:12.760" v="105"/>
          <pc:sldLayoutMkLst>
            <pc:docMk/>
            <pc:sldMasterMk cId="1694909245" sldId="2147483648"/>
            <pc:sldLayoutMk cId="1708797475" sldId="2147483659"/>
          </pc:sldLayoutMkLst>
          <pc:spChg chg="mod">
            <ac:chgData name="Erwan MENVIELLE" userId="32d1f8ae-224c-402a-ae8e-f0b7f6ee1a20" providerId="ADAL" clId="{5D4735F8-CC43-4033-9EFE-89470EACEBED}" dt="2022-11-03T08:42:12.760" v="105"/>
            <ac:spMkLst>
              <pc:docMk/>
              <pc:sldMasterMk cId="1694909245" sldId="2147483648"/>
              <pc:sldLayoutMk cId="1708797475" sldId="2147483659"/>
              <ac:spMk id="2" creationId="{A43B8AD2-4539-E709-0549-40B428B43910}"/>
            </ac:spMkLst>
          </pc:spChg>
          <pc:spChg chg="mod">
            <ac:chgData name="Erwan MENVIELLE" userId="32d1f8ae-224c-402a-ae8e-f0b7f6ee1a20" providerId="ADAL" clId="{5D4735F8-CC43-4033-9EFE-89470EACEBED}" dt="2022-11-03T08:42:12.760" v="105"/>
            <ac:spMkLst>
              <pc:docMk/>
              <pc:sldMasterMk cId="1694909245" sldId="2147483648"/>
              <pc:sldLayoutMk cId="1708797475" sldId="2147483659"/>
              <ac:spMk id="3" creationId="{A20923F7-294C-635A-8DB0-FEFC49413F20}"/>
            </ac:spMkLst>
          </pc:spChg>
        </pc:sldLayoutChg>
      </pc:sldMasterChg>
      <pc:sldMasterChg chg="modSldLayout">
        <pc:chgData name="Erwan MENVIELLE" userId="32d1f8ae-224c-402a-ae8e-f0b7f6ee1a20" providerId="ADAL" clId="{5D4735F8-CC43-4033-9EFE-89470EACEBED}" dt="2022-11-29T16:08:48.204" v="6214" actId="478"/>
        <pc:sldMasterMkLst>
          <pc:docMk/>
          <pc:sldMasterMk cId="2512186883" sldId="2147483660"/>
        </pc:sldMasterMkLst>
        <pc:sldLayoutChg chg="addSp modSp mod">
          <pc:chgData name="Erwan MENVIELLE" userId="32d1f8ae-224c-402a-ae8e-f0b7f6ee1a20" providerId="ADAL" clId="{5D4735F8-CC43-4033-9EFE-89470EACEBED}" dt="2022-11-29T14:04:11.196" v="4315" actId="29295"/>
          <pc:sldLayoutMkLst>
            <pc:docMk/>
            <pc:sldMasterMk cId="2512186883" sldId="2147483660"/>
            <pc:sldLayoutMk cId="3371329542" sldId="2147483661"/>
          </pc:sldLayoutMkLst>
          <pc:picChg chg="add mod">
            <ac:chgData name="Erwan MENVIELLE" userId="32d1f8ae-224c-402a-ae8e-f0b7f6ee1a20" providerId="ADAL" clId="{5D4735F8-CC43-4033-9EFE-89470EACEBED}" dt="2022-11-29T14:02:54.576" v="4262" actId="14100"/>
            <ac:picMkLst>
              <pc:docMk/>
              <pc:sldMasterMk cId="2512186883" sldId="2147483660"/>
              <pc:sldLayoutMk cId="3371329542" sldId="2147483661"/>
              <ac:picMk id="8" creationId="{ABDC51C3-7A64-DC65-71EF-15E2D90D50E2}"/>
            </ac:picMkLst>
          </pc:picChg>
          <pc:picChg chg="add mod">
            <ac:chgData name="Erwan MENVIELLE" userId="32d1f8ae-224c-402a-ae8e-f0b7f6ee1a20" providerId="ADAL" clId="{5D4735F8-CC43-4033-9EFE-89470EACEBED}" dt="2022-11-29T14:04:11.196" v="4315" actId="29295"/>
            <ac:picMkLst>
              <pc:docMk/>
              <pc:sldMasterMk cId="2512186883" sldId="2147483660"/>
              <pc:sldLayoutMk cId="3371329542" sldId="2147483661"/>
              <ac:picMk id="10" creationId="{AA43182C-9069-A484-1D7E-F6EB5C51D28F}"/>
            </ac:picMkLst>
          </pc:picChg>
        </pc:sldLayoutChg>
        <pc:sldLayoutChg chg="addSp modSp mod">
          <pc:chgData name="Erwan MENVIELLE" userId="32d1f8ae-224c-402a-ae8e-f0b7f6ee1a20" providerId="ADAL" clId="{5D4735F8-CC43-4033-9EFE-89470EACEBED}" dt="2022-11-29T14:06:58.259" v="4328" actId="29295"/>
          <pc:sldLayoutMkLst>
            <pc:docMk/>
            <pc:sldMasterMk cId="2512186883" sldId="2147483660"/>
            <pc:sldLayoutMk cId="2308155574" sldId="2147483662"/>
          </pc:sldLayoutMkLst>
          <pc:picChg chg="add mod">
            <ac:chgData name="Erwan MENVIELLE" userId="32d1f8ae-224c-402a-ae8e-f0b7f6ee1a20" providerId="ADAL" clId="{5D4735F8-CC43-4033-9EFE-89470EACEBED}" dt="2022-11-29T14:06:58.259" v="4328" actId="29295"/>
            <ac:picMkLst>
              <pc:docMk/>
              <pc:sldMasterMk cId="2512186883" sldId="2147483660"/>
              <pc:sldLayoutMk cId="2308155574" sldId="2147483662"/>
              <ac:picMk id="7" creationId="{FE4CE881-798E-BBFA-56BF-980FE418C7A6}"/>
            </ac:picMkLst>
          </pc:picChg>
          <pc:picChg chg="add mod">
            <ac:chgData name="Erwan MENVIELLE" userId="32d1f8ae-224c-402a-ae8e-f0b7f6ee1a20" providerId="ADAL" clId="{5D4735F8-CC43-4033-9EFE-89470EACEBED}" dt="2022-11-29T14:04:16.226" v="4316"/>
            <ac:picMkLst>
              <pc:docMk/>
              <pc:sldMasterMk cId="2512186883" sldId="2147483660"/>
              <pc:sldLayoutMk cId="2308155574" sldId="2147483662"/>
              <ac:picMk id="8" creationId="{7100E5C7-627D-BFB0-4208-9C76E47CDE32}"/>
            </ac:picMkLst>
          </pc:picChg>
        </pc:sldLayoutChg>
        <pc:sldLayoutChg chg="addSp delSp modSp mod">
          <pc:chgData name="Erwan MENVIELLE" userId="32d1f8ae-224c-402a-ae8e-f0b7f6ee1a20" providerId="ADAL" clId="{5D4735F8-CC43-4033-9EFE-89470EACEBED}" dt="2022-11-29T16:08:48.204" v="6214" actId="478"/>
          <pc:sldLayoutMkLst>
            <pc:docMk/>
            <pc:sldMasterMk cId="2512186883" sldId="2147483660"/>
            <pc:sldLayoutMk cId="2728142619" sldId="2147483663"/>
          </pc:sldLayoutMkLst>
          <pc:picChg chg="add del mod">
            <ac:chgData name="Erwan MENVIELLE" userId="32d1f8ae-224c-402a-ae8e-f0b7f6ee1a20" providerId="ADAL" clId="{5D4735F8-CC43-4033-9EFE-89470EACEBED}" dt="2022-11-29T16:08:48.204" v="6214" actId="478"/>
            <ac:picMkLst>
              <pc:docMk/>
              <pc:sldMasterMk cId="2512186883" sldId="2147483660"/>
              <pc:sldLayoutMk cId="2728142619" sldId="2147483663"/>
              <ac:picMk id="7" creationId="{0A81C19A-185D-16AA-B3CA-EC3C1A3CDC2A}"/>
            </ac:picMkLst>
          </pc:picChg>
        </pc:sldLayoutChg>
        <pc:sldLayoutChg chg="addSp modSp mod">
          <pc:chgData name="Erwan MENVIELLE" userId="32d1f8ae-224c-402a-ae8e-f0b7f6ee1a20" providerId="ADAL" clId="{5D4735F8-CC43-4033-9EFE-89470EACEBED}" dt="2022-11-29T14:07:04.914" v="4330" actId="29295"/>
          <pc:sldLayoutMkLst>
            <pc:docMk/>
            <pc:sldMasterMk cId="2512186883" sldId="2147483660"/>
            <pc:sldLayoutMk cId="2369800129" sldId="2147483664"/>
          </pc:sldLayoutMkLst>
          <pc:picChg chg="add mod">
            <ac:chgData name="Erwan MENVIELLE" userId="32d1f8ae-224c-402a-ae8e-f0b7f6ee1a20" providerId="ADAL" clId="{5D4735F8-CC43-4033-9EFE-89470EACEBED}" dt="2022-11-29T14:07:04.914" v="4330" actId="29295"/>
            <ac:picMkLst>
              <pc:docMk/>
              <pc:sldMasterMk cId="2512186883" sldId="2147483660"/>
              <pc:sldLayoutMk cId="2369800129" sldId="2147483664"/>
              <ac:picMk id="8" creationId="{6021C26B-75B9-A84F-34D5-E2F862FDE80D}"/>
            </ac:picMkLst>
          </pc:picChg>
        </pc:sldLayoutChg>
        <pc:sldLayoutChg chg="addSp modSp mod">
          <pc:chgData name="Erwan MENVIELLE" userId="32d1f8ae-224c-402a-ae8e-f0b7f6ee1a20" providerId="ADAL" clId="{5D4735F8-CC43-4033-9EFE-89470EACEBED}" dt="2022-11-29T14:07:06.225" v="4331" actId="29295"/>
          <pc:sldLayoutMkLst>
            <pc:docMk/>
            <pc:sldMasterMk cId="2512186883" sldId="2147483660"/>
            <pc:sldLayoutMk cId="823826035" sldId="2147483665"/>
          </pc:sldLayoutMkLst>
          <pc:picChg chg="add mod">
            <ac:chgData name="Erwan MENVIELLE" userId="32d1f8ae-224c-402a-ae8e-f0b7f6ee1a20" providerId="ADAL" clId="{5D4735F8-CC43-4033-9EFE-89470EACEBED}" dt="2022-11-29T14:07:06.225" v="4331" actId="29295"/>
            <ac:picMkLst>
              <pc:docMk/>
              <pc:sldMasterMk cId="2512186883" sldId="2147483660"/>
              <pc:sldLayoutMk cId="823826035" sldId="2147483665"/>
              <ac:picMk id="10" creationId="{B6763764-0C61-EC45-C1F3-591D1A76DCB2}"/>
            </ac:picMkLst>
          </pc:picChg>
        </pc:sldLayoutChg>
        <pc:sldLayoutChg chg="addSp modSp mod">
          <pc:chgData name="Erwan MENVIELLE" userId="32d1f8ae-224c-402a-ae8e-f0b7f6ee1a20" providerId="ADAL" clId="{5D4735F8-CC43-4033-9EFE-89470EACEBED}" dt="2022-11-29T14:07:07.904" v="4332" actId="29295"/>
          <pc:sldLayoutMkLst>
            <pc:docMk/>
            <pc:sldMasterMk cId="2512186883" sldId="2147483660"/>
            <pc:sldLayoutMk cId="4024470214" sldId="2147483666"/>
          </pc:sldLayoutMkLst>
          <pc:picChg chg="add mod">
            <ac:chgData name="Erwan MENVIELLE" userId="32d1f8ae-224c-402a-ae8e-f0b7f6ee1a20" providerId="ADAL" clId="{5D4735F8-CC43-4033-9EFE-89470EACEBED}" dt="2022-11-29T14:07:07.904" v="4332" actId="29295"/>
            <ac:picMkLst>
              <pc:docMk/>
              <pc:sldMasterMk cId="2512186883" sldId="2147483660"/>
              <pc:sldLayoutMk cId="4024470214" sldId="2147483666"/>
              <ac:picMk id="6" creationId="{7FDBB0BB-33D1-0E0A-2773-BF69DE048221}"/>
            </ac:picMkLst>
          </pc:picChg>
        </pc:sldLayoutChg>
        <pc:sldLayoutChg chg="addSp modSp mod">
          <pc:chgData name="Erwan MENVIELLE" userId="32d1f8ae-224c-402a-ae8e-f0b7f6ee1a20" providerId="ADAL" clId="{5D4735F8-CC43-4033-9EFE-89470EACEBED}" dt="2022-11-29T14:07:11.034" v="4333" actId="29295"/>
          <pc:sldLayoutMkLst>
            <pc:docMk/>
            <pc:sldMasterMk cId="2512186883" sldId="2147483660"/>
            <pc:sldLayoutMk cId="2109285067" sldId="2147483667"/>
          </pc:sldLayoutMkLst>
          <pc:picChg chg="add mod">
            <ac:chgData name="Erwan MENVIELLE" userId="32d1f8ae-224c-402a-ae8e-f0b7f6ee1a20" providerId="ADAL" clId="{5D4735F8-CC43-4033-9EFE-89470EACEBED}" dt="2022-11-29T14:07:11.034" v="4333" actId="29295"/>
            <ac:picMkLst>
              <pc:docMk/>
              <pc:sldMasterMk cId="2512186883" sldId="2147483660"/>
              <pc:sldLayoutMk cId="2109285067" sldId="2147483667"/>
              <ac:picMk id="5" creationId="{D7ED929A-0D4B-A0A4-94F3-6EE5B1967B77}"/>
            </ac:picMkLst>
          </pc:picChg>
        </pc:sldLayoutChg>
        <pc:sldLayoutChg chg="addSp modSp">
          <pc:chgData name="Erwan MENVIELLE" userId="32d1f8ae-224c-402a-ae8e-f0b7f6ee1a20" providerId="ADAL" clId="{5D4735F8-CC43-4033-9EFE-89470EACEBED}" dt="2022-11-29T14:03:08.224" v="4269"/>
          <pc:sldLayoutMkLst>
            <pc:docMk/>
            <pc:sldMasterMk cId="2512186883" sldId="2147483660"/>
            <pc:sldLayoutMk cId="3783358606" sldId="2147483668"/>
          </pc:sldLayoutMkLst>
          <pc:picChg chg="add mod">
            <ac:chgData name="Erwan MENVIELLE" userId="32d1f8ae-224c-402a-ae8e-f0b7f6ee1a20" providerId="ADAL" clId="{5D4735F8-CC43-4033-9EFE-89470EACEBED}" dt="2022-11-29T14:03:08.224" v="4269"/>
            <ac:picMkLst>
              <pc:docMk/>
              <pc:sldMasterMk cId="2512186883" sldId="2147483660"/>
              <pc:sldLayoutMk cId="3783358606" sldId="2147483668"/>
              <ac:picMk id="8" creationId="{E10093E8-4487-08FE-DFD5-04E347F03B91}"/>
            </ac:picMkLst>
          </pc:picChg>
        </pc:sldLayoutChg>
        <pc:sldLayoutChg chg="addSp modSp">
          <pc:chgData name="Erwan MENVIELLE" userId="32d1f8ae-224c-402a-ae8e-f0b7f6ee1a20" providerId="ADAL" clId="{5D4735F8-CC43-4033-9EFE-89470EACEBED}" dt="2022-11-29T14:03:08.817" v="4270"/>
          <pc:sldLayoutMkLst>
            <pc:docMk/>
            <pc:sldMasterMk cId="2512186883" sldId="2147483660"/>
            <pc:sldLayoutMk cId="3385721250" sldId="2147483669"/>
          </pc:sldLayoutMkLst>
          <pc:picChg chg="add mod">
            <ac:chgData name="Erwan MENVIELLE" userId="32d1f8ae-224c-402a-ae8e-f0b7f6ee1a20" providerId="ADAL" clId="{5D4735F8-CC43-4033-9EFE-89470EACEBED}" dt="2022-11-29T14:03:08.817" v="4270"/>
            <ac:picMkLst>
              <pc:docMk/>
              <pc:sldMasterMk cId="2512186883" sldId="2147483660"/>
              <pc:sldLayoutMk cId="3385721250" sldId="2147483669"/>
              <ac:picMk id="8" creationId="{4316EFEC-5140-776B-5338-8107AC5D7191}"/>
            </ac:picMkLst>
          </pc:picChg>
        </pc:sldLayoutChg>
        <pc:sldLayoutChg chg="addSp modSp">
          <pc:chgData name="Erwan MENVIELLE" userId="32d1f8ae-224c-402a-ae8e-f0b7f6ee1a20" providerId="ADAL" clId="{5D4735F8-CC43-4033-9EFE-89470EACEBED}" dt="2022-11-29T14:03:10.685" v="4272"/>
          <pc:sldLayoutMkLst>
            <pc:docMk/>
            <pc:sldMasterMk cId="2512186883" sldId="2147483660"/>
            <pc:sldLayoutMk cId="2586128285" sldId="2147483670"/>
          </pc:sldLayoutMkLst>
          <pc:picChg chg="add mod">
            <ac:chgData name="Erwan MENVIELLE" userId="32d1f8ae-224c-402a-ae8e-f0b7f6ee1a20" providerId="ADAL" clId="{5D4735F8-CC43-4033-9EFE-89470EACEBED}" dt="2022-11-29T14:03:10.685" v="4272"/>
            <ac:picMkLst>
              <pc:docMk/>
              <pc:sldMasterMk cId="2512186883" sldId="2147483660"/>
              <pc:sldLayoutMk cId="2586128285" sldId="2147483670"/>
              <ac:picMk id="7" creationId="{FF32A3E0-B065-037D-B570-EB2584AE0EF6}"/>
            </ac:picMkLst>
          </pc:picChg>
        </pc:sldLayoutChg>
        <pc:sldLayoutChg chg="addSp modSp">
          <pc:chgData name="Erwan MENVIELLE" userId="32d1f8ae-224c-402a-ae8e-f0b7f6ee1a20" providerId="ADAL" clId="{5D4735F8-CC43-4033-9EFE-89470EACEBED}" dt="2022-11-29T14:03:10.159" v="4271"/>
          <pc:sldLayoutMkLst>
            <pc:docMk/>
            <pc:sldMasterMk cId="2512186883" sldId="2147483660"/>
            <pc:sldLayoutMk cId="1811236531" sldId="2147483671"/>
          </pc:sldLayoutMkLst>
          <pc:picChg chg="add mod">
            <ac:chgData name="Erwan MENVIELLE" userId="32d1f8ae-224c-402a-ae8e-f0b7f6ee1a20" providerId="ADAL" clId="{5D4735F8-CC43-4033-9EFE-89470EACEBED}" dt="2022-11-29T14:03:10.159" v="4271"/>
            <ac:picMkLst>
              <pc:docMk/>
              <pc:sldMasterMk cId="2512186883" sldId="2147483660"/>
              <pc:sldLayoutMk cId="1811236531" sldId="2147483671"/>
              <ac:picMk id="7" creationId="{32782617-EB1C-DE1F-14F6-EFBC96CBB896}"/>
            </ac:picMkLst>
          </pc:picChg>
        </pc:sldLayoutChg>
      </pc:sldMasterChg>
    </pc:docChg>
  </pc:docChgLst>
  <pc:docChgLst>
    <pc:chgData name="Erwan MENVIELLE" userId="32d1f8ae-224c-402a-ae8e-f0b7f6ee1a20" providerId="ADAL" clId="{EDE37A56-D396-4F72-A245-6800796A98D4}"/>
    <pc:docChg chg="undo redo custSel addSld delSld modSld modMainMaster">
      <pc:chgData name="Erwan MENVIELLE" userId="32d1f8ae-224c-402a-ae8e-f0b7f6ee1a20" providerId="ADAL" clId="{EDE37A56-D396-4F72-A245-6800796A98D4}" dt="2023-04-05T08:24:28.558" v="6126" actId="47"/>
      <pc:docMkLst>
        <pc:docMk/>
      </pc:docMkLst>
      <pc:sldChg chg="addSp modSp mod">
        <pc:chgData name="Erwan MENVIELLE" userId="32d1f8ae-224c-402a-ae8e-f0b7f6ee1a20" providerId="ADAL" clId="{EDE37A56-D396-4F72-A245-6800796A98D4}" dt="2023-04-04T13:29:40.789" v="6064" actId="170"/>
        <pc:sldMkLst>
          <pc:docMk/>
          <pc:sldMk cId="1701052058" sldId="256"/>
        </pc:sldMkLst>
        <pc:spChg chg="mod">
          <ac:chgData name="Erwan MENVIELLE" userId="32d1f8ae-224c-402a-ae8e-f0b7f6ee1a20" providerId="ADAL" clId="{EDE37A56-D396-4F72-A245-6800796A98D4}" dt="2023-04-04T13:29:21.209" v="6062" actId="14100"/>
          <ac:spMkLst>
            <pc:docMk/>
            <pc:sldMk cId="1701052058" sldId="256"/>
            <ac:spMk id="2" creationId="{3A6AC0E5-BDAE-3D40-63F2-2A611CED2260}"/>
          </ac:spMkLst>
        </pc:spChg>
        <pc:spChg chg="mod">
          <ac:chgData name="Erwan MENVIELLE" userId="32d1f8ae-224c-402a-ae8e-f0b7f6ee1a20" providerId="ADAL" clId="{EDE37A56-D396-4F72-A245-6800796A98D4}" dt="2023-04-04T13:27:53.657" v="5954" actId="20577"/>
          <ac:spMkLst>
            <pc:docMk/>
            <pc:sldMk cId="1701052058" sldId="256"/>
            <ac:spMk id="3" creationId="{866C3005-54D7-6BE0-4366-452BA0002784}"/>
          </ac:spMkLst>
        </pc:spChg>
        <pc:picChg chg="add mod ord">
          <ac:chgData name="Erwan MENVIELLE" userId="32d1f8ae-224c-402a-ae8e-f0b7f6ee1a20" providerId="ADAL" clId="{EDE37A56-D396-4F72-A245-6800796A98D4}" dt="2023-04-04T13:29:40.789" v="6064" actId="170"/>
          <ac:picMkLst>
            <pc:docMk/>
            <pc:sldMk cId="1701052058" sldId="256"/>
            <ac:picMk id="5" creationId="{7EADADCB-A465-7CEC-6F0C-A9384CFB8880}"/>
          </ac:picMkLst>
        </pc:picChg>
      </pc:sldChg>
      <pc:sldChg chg="del">
        <pc:chgData name="Erwan MENVIELLE" userId="32d1f8ae-224c-402a-ae8e-f0b7f6ee1a20" providerId="ADAL" clId="{EDE37A56-D396-4F72-A245-6800796A98D4}" dt="2023-03-27T10:04:27.785" v="12" actId="47"/>
        <pc:sldMkLst>
          <pc:docMk/>
          <pc:sldMk cId="2123163590" sldId="257"/>
        </pc:sldMkLst>
      </pc:sldChg>
      <pc:sldChg chg="del">
        <pc:chgData name="Erwan MENVIELLE" userId="32d1f8ae-224c-402a-ae8e-f0b7f6ee1a20" providerId="ADAL" clId="{EDE37A56-D396-4F72-A245-6800796A98D4}" dt="2023-03-27T10:04:28.009" v="13" actId="47"/>
        <pc:sldMkLst>
          <pc:docMk/>
          <pc:sldMk cId="1008819940" sldId="258"/>
        </pc:sldMkLst>
      </pc:sldChg>
      <pc:sldChg chg="del">
        <pc:chgData name="Erwan MENVIELLE" userId="32d1f8ae-224c-402a-ae8e-f0b7f6ee1a20" providerId="ADAL" clId="{EDE37A56-D396-4F72-A245-6800796A98D4}" dt="2023-03-27T10:04:31.941" v="31" actId="47"/>
        <pc:sldMkLst>
          <pc:docMk/>
          <pc:sldMk cId="1919560857" sldId="260"/>
        </pc:sldMkLst>
      </pc:sldChg>
      <pc:sldChg chg="del">
        <pc:chgData name="Erwan MENVIELLE" userId="32d1f8ae-224c-402a-ae8e-f0b7f6ee1a20" providerId="ADAL" clId="{EDE37A56-D396-4F72-A245-6800796A98D4}" dt="2023-03-27T10:04:28.225" v="14" actId="47"/>
        <pc:sldMkLst>
          <pc:docMk/>
          <pc:sldMk cId="2063933177" sldId="263"/>
        </pc:sldMkLst>
      </pc:sldChg>
      <pc:sldChg chg="modSp del mod">
        <pc:chgData name="Erwan MENVIELLE" userId="32d1f8ae-224c-402a-ae8e-f0b7f6ee1a20" providerId="ADAL" clId="{EDE37A56-D396-4F72-A245-6800796A98D4}" dt="2023-04-05T08:24:28.558" v="6126" actId="47"/>
        <pc:sldMkLst>
          <pc:docMk/>
          <pc:sldMk cId="3638868204" sldId="265"/>
        </pc:sldMkLst>
        <pc:spChg chg="mod">
          <ac:chgData name="Erwan MENVIELLE" userId="32d1f8ae-224c-402a-ae8e-f0b7f6ee1a20" providerId="ADAL" clId="{EDE37A56-D396-4F72-A245-6800796A98D4}" dt="2023-03-27T10:13:21.863" v="406" actId="27636"/>
          <ac:spMkLst>
            <pc:docMk/>
            <pc:sldMk cId="3638868204" sldId="265"/>
            <ac:spMk id="2" creationId="{241136AD-EB30-4586-0353-9356BA7A2B27}"/>
          </ac:spMkLst>
        </pc:spChg>
        <pc:spChg chg="mod">
          <ac:chgData name="Erwan MENVIELLE" userId="32d1f8ae-224c-402a-ae8e-f0b7f6ee1a20" providerId="ADAL" clId="{EDE37A56-D396-4F72-A245-6800796A98D4}" dt="2023-03-27T10:05:58.950" v="106" actId="20577"/>
          <ac:spMkLst>
            <pc:docMk/>
            <pc:sldMk cId="3638868204" sldId="265"/>
            <ac:spMk id="3" creationId="{1FDDE9A7-212C-4FA6-21C6-147EE951F884}"/>
          </ac:spMkLst>
        </pc:spChg>
      </pc:sldChg>
      <pc:sldChg chg="del">
        <pc:chgData name="Erwan MENVIELLE" userId="32d1f8ae-224c-402a-ae8e-f0b7f6ee1a20" providerId="ADAL" clId="{EDE37A56-D396-4F72-A245-6800796A98D4}" dt="2023-03-27T10:04:29.121" v="16" actId="47"/>
        <pc:sldMkLst>
          <pc:docMk/>
          <pc:sldMk cId="3896451098" sldId="266"/>
        </pc:sldMkLst>
      </pc:sldChg>
      <pc:sldChg chg="del">
        <pc:chgData name="Erwan MENVIELLE" userId="32d1f8ae-224c-402a-ae8e-f0b7f6ee1a20" providerId="ADAL" clId="{EDE37A56-D396-4F72-A245-6800796A98D4}" dt="2023-03-27T10:04:29.322" v="17" actId="47"/>
        <pc:sldMkLst>
          <pc:docMk/>
          <pc:sldMk cId="3873787128" sldId="267"/>
        </pc:sldMkLst>
      </pc:sldChg>
      <pc:sldChg chg="del">
        <pc:chgData name="Erwan MENVIELLE" userId="32d1f8ae-224c-402a-ae8e-f0b7f6ee1a20" providerId="ADAL" clId="{EDE37A56-D396-4F72-A245-6800796A98D4}" dt="2023-03-27T10:04:29.497" v="18" actId="47"/>
        <pc:sldMkLst>
          <pc:docMk/>
          <pc:sldMk cId="721950961" sldId="268"/>
        </pc:sldMkLst>
      </pc:sldChg>
      <pc:sldChg chg="del">
        <pc:chgData name="Erwan MENVIELLE" userId="32d1f8ae-224c-402a-ae8e-f0b7f6ee1a20" providerId="ADAL" clId="{EDE37A56-D396-4F72-A245-6800796A98D4}" dt="2023-03-27T10:04:28.467" v="15" actId="47"/>
        <pc:sldMkLst>
          <pc:docMk/>
          <pc:sldMk cId="608870439" sldId="269"/>
        </pc:sldMkLst>
      </pc:sldChg>
      <pc:sldChg chg="del">
        <pc:chgData name="Erwan MENVIELLE" userId="32d1f8ae-224c-402a-ae8e-f0b7f6ee1a20" providerId="ADAL" clId="{EDE37A56-D396-4F72-A245-6800796A98D4}" dt="2023-03-27T10:04:29.642" v="19" actId="47"/>
        <pc:sldMkLst>
          <pc:docMk/>
          <pc:sldMk cId="2128634563" sldId="270"/>
        </pc:sldMkLst>
      </pc:sldChg>
      <pc:sldChg chg="del">
        <pc:chgData name="Erwan MENVIELLE" userId="32d1f8ae-224c-402a-ae8e-f0b7f6ee1a20" providerId="ADAL" clId="{EDE37A56-D396-4F72-A245-6800796A98D4}" dt="2023-03-27T10:04:30.171" v="22" actId="47"/>
        <pc:sldMkLst>
          <pc:docMk/>
          <pc:sldMk cId="1080241362" sldId="271"/>
        </pc:sldMkLst>
      </pc:sldChg>
      <pc:sldChg chg="del">
        <pc:chgData name="Erwan MENVIELLE" userId="32d1f8ae-224c-402a-ae8e-f0b7f6ee1a20" providerId="ADAL" clId="{EDE37A56-D396-4F72-A245-6800796A98D4}" dt="2023-03-27T10:04:30.451" v="24" actId="47"/>
        <pc:sldMkLst>
          <pc:docMk/>
          <pc:sldMk cId="1331370760" sldId="272"/>
        </pc:sldMkLst>
      </pc:sldChg>
      <pc:sldChg chg="del">
        <pc:chgData name="Erwan MENVIELLE" userId="32d1f8ae-224c-402a-ae8e-f0b7f6ee1a20" providerId="ADAL" clId="{EDE37A56-D396-4F72-A245-6800796A98D4}" dt="2023-03-27T10:04:30.591" v="25" actId="47"/>
        <pc:sldMkLst>
          <pc:docMk/>
          <pc:sldMk cId="2442325952" sldId="274"/>
        </pc:sldMkLst>
      </pc:sldChg>
      <pc:sldChg chg="del">
        <pc:chgData name="Erwan MENVIELLE" userId="32d1f8ae-224c-402a-ae8e-f0b7f6ee1a20" providerId="ADAL" clId="{EDE37A56-D396-4F72-A245-6800796A98D4}" dt="2023-03-27T10:04:31.841" v="30" actId="47"/>
        <pc:sldMkLst>
          <pc:docMk/>
          <pc:sldMk cId="4146763347" sldId="275"/>
        </pc:sldMkLst>
      </pc:sldChg>
      <pc:sldChg chg="del">
        <pc:chgData name="Erwan MENVIELLE" userId="32d1f8ae-224c-402a-ae8e-f0b7f6ee1a20" providerId="ADAL" clId="{EDE37A56-D396-4F72-A245-6800796A98D4}" dt="2023-03-27T10:04:29.801" v="20" actId="47"/>
        <pc:sldMkLst>
          <pc:docMk/>
          <pc:sldMk cId="2423833534" sldId="276"/>
        </pc:sldMkLst>
      </pc:sldChg>
      <pc:sldChg chg="del">
        <pc:chgData name="Erwan MENVIELLE" userId="32d1f8ae-224c-402a-ae8e-f0b7f6ee1a20" providerId="ADAL" clId="{EDE37A56-D396-4F72-A245-6800796A98D4}" dt="2023-03-27T10:04:30.304" v="23" actId="47"/>
        <pc:sldMkLst>
          <pc:docMk/>
          <pc:sldMk cId="3995200762" sldId="277"/>
        </pc:sldMkLst>
      </pc:sldChg>
      <pc:sldChg chg="new del">
        <pc:chgData name="Erwan MENVIELLE" userId="32d1f8ae-224c-402a-ae8e-f0b7f6ee1a20" providerId="ADAL" clId="{EDE37A56-D396-4F72-A245-6800796A98D4}" dt="2023-03-27T10:04:43.341" v="33" actId="2696"/>
        <pc:sldMkLst>
          <pc:docMk/>
          <pc:sldMk cId="1520178691" sldId="279"/>
        </pc:sldMkLst>
      </pc:sldChg>
      <pc:sldChg chg="del">
        <pc:chgData name="Erwan MENVIELLE" userId="32d1f8ae-224c-402a-ae8e-f0b7f6ee1a20" providerId="ADAL" clId="{EDE37A56-D396-4F72-A245-6800796A98D4}" dt="2023-03-27T10:04:30.731" v="26" actId="47"/>
        <pc:sldMkLst>
          <pc:docMk/>
          <pc:sldMk cId="1607642019" sldId="279"/>
        </pc:sldMkLst>
      </pc:sldChg>
      <pc:sldChg chg="modSp new mod">
        <pc:chgData name="Erwan MENVIELLE" userId="32d1f8ae-224c-402a-ae8e-f0b7f6ee1a20" providerId="ADAL" clId="{EDE37A56-D396-4F72-A245-6800796A98D4}" dt="2023-03-28T07:06:22.758" v="4762" actId="20577"/>
        <pc:sldMkLst>
          <pc:docMk/>
          <pc:sldMk cId="4235627571" sldId="279"/>
        </pc:sldMkLst>
        <pc:spChg chg="mod">
          <ac:chgData name="Erwan MENVIELLE" userId="32d1f8ae-224c-402a-ae8e-f0b7f6ee1a20" providerId="ADAL" clId="{EDE37A56-D396-4F72-A245-6800796A98D4}" dt="2023-03-27T10:13:21.863" v="407" actId="27636"/>
          <ac:spMkLst>
            <pc:docMk/>
            <pc:sldMk cId="4235627571" sldId="279"/>
            <ac:spMk id="2" creationId="{68FB595B-96F9-4486-17A6-BAF7D0F4633E}"/>
          </ac:spMkLst>
        </pc:spChg>
        <pc:spChg chg="mod">
          <ac:chgData name="Erwan MENVIELLE" userId="32d1f8ae-224c-402a-ae8e-f0b7f6ee1a20" providerId="ADAL" clId="{EDE37A56-D396-4F72-A245-6800796A98D4}" dt="2023-03-28T07:06:22.758" v="4762" actId="20577"/>
          <ac:spMkLst>
            <pc:docMk/>
            <pc:sldMk cId="4235627571" sldId="279"/>
            <ac:spMk id="3" creationId="{46FF9ABF-0423-088A-DB95-E48B7ECD2A75}"/>
          </ac:spMkLst>
        </pc:spChg>
      </pc:sldChg>
      <pc:sldChg chg="del">
        <pc:chgData name="Erwan MENVIELLE" userId="32d1f8ae-224c-402a-ae8e-f0b7f6ee1a20" providerId="ADAL" clId="{EDE37A56-D396-4F72-A245-6800796A98D4}" dt="2023-03-27T10:04:31.681" v="29" actId="47"/>
        <pc:sldMkLst>
          <pc:docMk/>
          <pc:sldMk cId="1329803498" sldId="280"/>
        </pc:sldMkLst>
      </pc:sldChg>
      <pc:sldChg chg="addSp delSp modSp new mod">
        <pc:chgData name="Erwan MENVIELLE" userId="32d1f8ae-224c-402a-ae8e-f0b7f6ee1a20" providerId="ADAL" clId="{EDE37A56-D396-4F72-A245-6800796A98D4}" dt="2023-04-04T14:09:04.840" v="6118" actId="14100"/>
        <pc:sldMkLst>
          <pc:docMk/>
          <pc:sldMk cId="3697361912" sldId="280"/>
        </pc:sldMkLst>
        <pc:spChg chg="mod">
          <ac:chgData name="Erwan MENVIELLE" userId="32d1f8ae-224c-402a-ae8e-f0b7f6ee1a20" providerId="ADAL" clId="{EDE37A56-D396-4F72-A245-6800796A98D4}" dt="2023-03-27T10:13:21.871" v="408" actId="27636"/>
          <ac:spMkLst>
            <pc:docMk/>
            <pc:sldMk cId="3697361912" sldId="280"/>
            <ac:spMk id="2" creationId="{1D334F5E-6C96-9119-2C43-45AC9EA26ED5}"/>
          </ac:spMkLst>
        </pc:spChg>
        <pc:spChg chg="del">
          <ac:chgData name="Erwan MENVIELLE" userId="32d1f8ae-224c-402a-ae8e-f0b7f6ee1a20" providerId="ADAL" clId="{EDE37A56-D396-4F72-A245-6800796A98D4}" dt="2023-03-27T10:20:56.801" v="463" actId="478"/>
          <ac:spMkLst>
            <pc:docMk/>
            <pc:sldMk cId="3697361912" sldId="280"/>
            <ac:spMk id="3" creationId="{2D0E6168-FC5C-0F03-38A4-EF2D19B1A49C}"/>
          </ac:spMkLst>
        </pc:spChg>
        <pc:spChg chg="add mod">
          <ac:chgData name="Erwan MENVIELLE" userId="32d1f8ae-224c-402a-ae8e-f0b7f6ee1a20" providerId="ADAL" clId="{EDE37A56-D396-4F72-A245-6800796A98D4}" dt="2023-04-04T10:16:14.552" v="5851" actId="14100"/>
          <ac:spMkLst>
            <pc:docMk/>
            <pc:sldMk cId="3697361912" sldId="280"/>
            <ac:spMk id="4" creationId="{9B429E8E-CA5C-D23A-9753-29C4BC53217A}"/>
          </ac:spMkLst>
        </pc:spChg>
        <pc:spChg chg="add mod">
          <ac:chgData name="Erwan MENVIELLE" userId="32d1f8ae-224c-402a-ae8e-f0b7f6ee1a20" providerId="ADAL" clId="{EDE37A56-D396-4F72-A245-6800796A98D4}" dt="2023-04-04T14:08:51.722" v="6117" actId="14100"/>
          <ac:spMkLst>
            <pc:docMk/>
            <pc:sldMk cId="3697361912" sldId="280"/>
            <ac:spMk id="7" creationId="{591C511A-BA26-B5BB-4625-164CC6989B8D}"/>
          </ac:spMkLst>
        </pc:spChg>
        <pc:spChg chg="add mod">
          <ac:chgData name="Erwan MENVIELLE" userId="32d1f8ae-224c-402a-ae8e-f0b7f6ee1a20" providerId="ADAL" clId="{EDE37A56-D396-4F72-A245-6800796A98D4}" dt="2023-04-04T14:09:04.840" v="6118" actId="14100"/>
          <ac:spMkLst>
            <pc:docMk/>
            <pc:sldMk cId="3697361912" sldId="280"/>
            <ac:spMk id="8" creationId="{A5F7824B-DC96-B210-E837-998C7645582C}"/>
          </ac:spMkLst>
        </pc:spChg>
        <pc:picChg chg="add mod ord">
          <ac:chgData name="Erwan MENVIELLE" userId="32d1f8ae-224c-402a-ae8e-f0b7f6ee1a20" providerId="ADAL" clId="{EDE37A56-D396-4F72-A245-6800796A98D4}" dt="2023-04-04T10:11:01.015" v="5835" actId="1076"/>
          <ac:picMkLst>
            <pc:docMk/>
            <pc:sldMk cId="3697361912" sldId="280"/>
            <ac:picMk id="5" creationId="{4E60956D-5AF7-8DD7-4103-21A310F4BDA7}"/>
          </ac:picMkLst>
        </pc:picChg>
        <pc:picChg chg="add del mod">
          <ac:chgData name="Erwan MENVIELLE" userId="32d1f8ae-224c-402a-ae8e-f0b7f6ee1a20" providerId="ADAL" clId="{EDE37A56-D396-4F72-A245-6800796A98D4}" dt="2023-03-27T10:21:09.841" v="467"/>
          <ac:picMkLst>
            <pc:docMk/>
            <pc:sldMk cId="3697361912" sldId="280"/>
            <ac:picMk id="5" creationId="{74577A53-939F-398D-C983-DF865F596792}"/>
          </ac:picMkLst>
        </pc:picChg>
        <pc:picChg chg="add del mod">
          <ac:chgData name="Erwan MENVIELLE" userId="32d1f8ae-224c-402a-ae8e-f0b7f6ee1a20" providerId="ADAL" clId="{EDE37A56-D396-4F72-A245-6800796A98D4}" dt="2023-04-04T10:10:53.326" v="5832" actId="478"/>
          <ac:picMkLst>
            <pc:docMk/>
            <pc:sldMk cId="3697361912" sldId="280"/>
            <ac:picMk id="6" creationId="{493726F0-22C0-092C-9C69-1BD506F60F87}"/>
          </ac:picMkLst>
        </pc:picChg>
        <pc:picChg chg="add mod">
          <ac:chgData name="Erwan MENVIELLE" userId="32d1f8ae-224c-402a-ae8e-f0b7f6ee1a20" providerId="ADAL" clId="{EDE37A56-D396-4F72-A245-6800796A98D4}" dt="2023-03-27T10:21:28.749" v="468"/>
          <ac:picMkLst>
            <pc:docMk/>
            <pc:sldMk cId="3697361912" sldId="280"/>
            <ac:picMk id="9" creationId="{DAE746B9-D816-9B4F-117C-AEAC067463D9}"/>
          </ac:picMkLst>
        </pc:picChg>
      </pc:sldChg>
      <pc:sldChg chg="addSp delSp modSp new mod modAnim">
        <pc:chgData name="Erwan MENVIELLE" userId="32d1f8ae-224c-402a-ae8e-f0b7f6ee1a20" providerId="ADAL" clId="{EDE37A56-D396-4F72-A245-6800796A98D4}" dt="2023-04-04T13:35:59.177" v="6091" actId="14100"/>
        <pc:sldMkLst>
          <pc:docMk/>
          <pc:sldMk cId="527155894" sldId="281"/>
        </pc:sldMkLst>
        <pc:spChg chg="mod">
          <ac:chgData name="Erwan MENVIELLE" userId="32d1f8ae-224c-402a-ae8e-f0b7f6ee1a20" providerId="ADAL" clId="{EDE37A56-D396-4F72-A245-6800796A98D4}" dt="2023-03-27T10:17:40.138" v="461" actId="20577"/>
          <ac:spMkLst>
            <pc:docMk/>
            <pc:sldMk cId="527155894" sldId="281"/>
            <ac:spMk id="2" creationId="{25FF01EE-F721-C151-5866-CE53A2838E7A}"/>
          </ac:spMkLst>
        </pc:spChg>
        <pc:spChg chg="add mod">
          <ac:chgData name="Erwan MENVIELLE" userId="32d1f8ae-224c-402a-ae8e-f0b7f6ee1a20" providerId="ADAL" clId="{EDE37A56-D396-4F72-A245-6800796A98D4}" dt="2023-04-04T13:35:59.177" v="6091" actId="14100"/>
          <ac:spMkLst>
            <pc:docMk/>
            <pc:sldMk cId="527155894" sldId="281"/>
            <ac:spMk id="3" creationId="{0C0DFF35-C63A-6F1A-6AC2-00CDF12A83CA}"/>
          </ac:spMkLst>
        </pc:spChg>
        <pc:spChg chg="del">
          <ac:chgData name="Erwan MENVIELLE" userId="32d1f8ae-224c-402a-ae8e-f0b7f6ee1a20" providerId="ADAL" clId="{EDE37A56-D396-4F72-A245-6800796A98D4}" dt="2023-03-27T12:19:38.102" v="469" actId="478"/>
          <ac:spMkLst>
            <pc:docMk/>
            <pc:sldMk cId="527155894" sldId="281"/>
            <ac:spMk id="3" creationId="{EF66A5D5-7E8D-B17A-DA24-7EC6EE631C57}"/>
          </ac:spMkLst>
        </pc:spChg>
        <pc:spChg chg="add mod">
          <ac:chgData name="Erwan MENVIELLE" userId="32d1f8ae-224c-402a-ae8e-f0b7f6ee1a20" providerId="ADAL" clId="{EDE37A56-D396-4F72-A245-6800796A98D4}" dt="2023-04-04T13:34:16.547" v="6082" actId="1076"/>
          <ac:spMkLst>
            <pc:docMk/>
            <pc:sldMk cId="527155894" sldId="281"/>
            <ac:spMk id="4" creationId="{749126B1-1CD3-AE16-EA0E-8E3F2BC4D483}"/>
          </ac:spMkLst>
        </pc:spChg>
        <pc:picChg chg="add mod">
          <ac:chgData name="Erwan MENVIELLE" userId="32d1f8ae-224c-402a-ae8e-f0b7f6ee1a20" providerId="ADAL" clId="{EDE37A56-D396-4F72-A245-6800796A98D4}" dt="2023-04-04T13:33:55.129" v="6075" actId="1076"/>
          <ac:picMkLst>
            <pc:docMk/>
            <pc:sldMk cId="527155894" sldId="281"/>
            <ac:picMk id="5" creationId="{D3C259D6-620A-3F90-B157-8C5407B3C194}"/>
          </ac:picMkLst>
        </pc:picChg>
      </pc:sldChg>
      <pc:sldChg chg="del">
        <pc:chgData name="Erwan MENVIELLE" userId="32d1f8ae-224c-402a-ae8e-f0b7f6ee1a20" providerId="ADAL" clId="{EDE37A56-D396-4F72-A245-6800796A98D4}" dt="2023-03-27T10:04:31.016" v="27" actId="47"/>
        <pc:sldMkLst>
          <pc:docMk/>
          <pc:sldMk cId="1969563841" sldId="281"/>
        </pc:sldMkLst>
      </pc:sldChg>
      <pc:sldChg chg="del">
        <pc:chgData name="Erwan MENVIELLE" userId="32d1f8ae-224c-402a-ae8e-f0b7f6ee1a20" providerId="ADAL" clId="{EDE37A56-D396-4F72-A245-6800796A98D4}" dt="2023-03-27T10:04:31.025" v="28" actId="47"/>
        <pc:sldMkLst>
          <pc:docMk/>
          <pc:sldMk cId="667190068" sldId="282"/>
        </pc:sldMkLst>
      </pc:sldChg>
      <pc:sldChg chg="addSp delSp modSp new mod">
        <pc:chgData name="Erwan MENVIELLE" userId="32d1f8ae-224c-402a-ae8e-f0b7f6ee1a20" providerId="ADAL" clId="{EDE37A56-D396-4F72-A245-6800796A98D4}" dt="2023-03-27T15:44:13.573" v="4545" actId="14100"/>
        <pc:sldMkLst>
          <pc:docMk/>
          <pc:sldMk cId="3272064290" sldId="282"/>
        </pc:sldMkLst>
        <pc:spChg chg="mod">
          <ac:chgData name="Erwan MENVIELLE" userId="32d1f8ae-224c-402a-ae8e-f0b7f6ee1a20" providerId="ADAL" clId="{EDE37A56-D396-4F72-A245-6800796A98D4}" dt="2023-03-27T12:58:51.196" v="1179" actId="20577"/>
          <ac:spMkLst>
            <pc:docMk/>
            <pc:sldMk cId="3272064290" sldId="282"/>
            <ac:spMk id="2" creationId="{F7EBE99F-C574-548A-2DA2-F529D1FC713F}"/>
          </ac:spMkLst>
        </pc:spChg>
        <pc:spChg chg="del">
          <ac:chgData name="Erwan MENVIELLE" userId="32d1f8ae-224c-402a-ae8e-f0b7f6ee1a20" providerId="ADAL" clId="{EDE37A56-D396-4F72-A245-6800796A98D4}" dt="2023-03-27T12:42:35.004" v="477" actId="22"/>
          <ac:spMkLst>
            <pc:docMk/>
            <pc:sldMk cId="3272064290" sldId="282"/>
            <ac:spMk id="3" creationId="{DEE1647F-003F-60ED-7043-0D19CE9682F6}"/>
          </ac:spMkLst>
        </pc:spChg>
        <pc:spChg chg="add mod">
          <ac:chgData name="Erwan MENVIELLE" userId="32d1f8ae-224c-402a-ae8e-f0b7f6ee1a20" providerId="ADAL" clId="{EDE37A56-D396-4F72-A245-6800796A98D4}" dt="2023-03-27T12:46:27.916" v="548" actId="164"/>
          <ac:spMkLst>
            <pc:docMk/>
            <pc:sldMk cId="3272064290" sldId="282"/>
            <ac:spMk id="6" creationId="{AD3B3FC6-BF59-E3E9-F6A3-0E9F0982B164}"/>
          </ac:spMkLst>
        </pc:spChg>
        <pc:spChg chg="add mod">
          <ac:chgData name="Erwan MENVIELLE" userId="32d1f8ae-224c-402a-ae8e-f0b7f6ee1a20" providerId="ADAL" clId="{EDE37A56-D396-4F72-A245-6800796A98D4}" dt="2023-03-27T12:46:27.916" v="548" actId="164"/>
          <ac:spMkLst>
            <pc:docMk/>
            <pc:sldMk cId="3272064290" sldId="282"/>
            <ac:spMk id="7" creationId="{2BEC55A8-58D3-F9C8-073F-4CEB41A1B47C}"/>
          </ac:spMkLst>
        </pc:spChg>
        <pc:spChg chg="add mod">
          <ac:chgData name="Erwan MENVIELLE" userId="32d1f8ae-224c-402a-ae8e-f0b7f6ee1a20" providerId="ADAL" clId="{EDE37A56-D396-4F72-A245-6800796A98D4}" dt="2023-03-27T12:46:27.916" v="548" actId="164"/>
          <ac:spMkLst>
            <pc:docMk/>
            <pc:sldMk cId="3272064290" sldId="282"/>
            <ac:spMk id="8" creationId="{15E1559A-1ED1-2EF2-7656-14EDF6ABD2DD}"/>
          </ac:spMkLst>
        </pc:spChg>
        <pc:spChg chg="add mod">
          <ac:chgData name="Erwan MENVIELLE" userId="32d1f8ae-224c-402a-ae8e-f0b7f6ee1a20" providerId="ADAL" clId="{EDE37A56-D396-4F72-A245-6800796A98D4}" dt="2023-03-27T15:44:13.573" v="4545" actId="14100"/>
          <ac:spMkLst>
            <pc:docMk/>
            <pc:sldMk cId="3272064290" sldId="282"/>
            <ac:spMk id="10" creationId="{6187CAE2-E418-D810-0EB5-62B505676089}"/>
          </ac:spMkLst>
        </pc:spChg>
        <pc:grpChg chg="add mod">
          <ac:chgData name="Erwan MENVIELLE" userId="32d1f8ae-224c-402a-ae8e-f0b7f6ee1a20" providerId="ADAL" clId="{EDE37A56-D396-4F72-A245-6800796A98D4}" dt="2023-03-27T12:56:08.903" v="1174" actId="1036"/>
          <ac:grpSpMkLst>
            <pc:docMk/>
            <pc:sldMk cId="3272064290" sldId="282"/>
            <ac:grpSpMk id="9" creationId="{AC4767B7-5640-6389-CA54-48F49F87C5E3}"/>
          </ac:grpSpMkLst>
        </pc:grpChg>
        <pc:picChg chg="add mod ord">
          <ac:chgData name="Erwan MENVIELLE" userId="32d1f8ae-224c-402a-ae8e-f0b7f6ee1a20" providerId="ADAL" clId="{EDE37A56-D396-4F72-A245-6800796A98D4}" dt="2023-03-27T12:55:58.293" v="1163" actId="1076"/>
          <ac:picMkLst>
            <pc:docMk/>
            <pc:sldMk cId="3272064290" sldId="282"/>
            <ac:picMk id="5" creationId="{E014FFE6-167B-1C8C-7E0F-CAA404A3F2B9}"/>
          </ac:picMkLst>
        </pc:picChg>
        <pc:picChg chg="add mod">
          <ac:chgData name="Erwan MENVIELLE" userId="32d1f8ae-224c-402a-ae8e-f0b7f6ee1a20" providerId="ADAL" clId="{EDE37A56-D396-4F72-A245-6800796A98D4}" dt="2023-03-27T12:57:50.922" v="1177" actId="1076"/>
          <ac:picMkLst>
            <pc:docMk/>
            <pc:sldMk cId="3272064290" sldId="282"/>
            <ac:picMk id="12" creationId="{E4910CD4-837F-9C45-7B4D-F9B323D043BD}"/>
          </ac:picMkLst>
        </pc:picChg>
      </pc:sldChg>
      <pc:sldChg chg="new del">
        <pc:chgData name="Erwan MENVIELLE" userId="32d1f8ae-224c-402a-ae8e-f0b7f6ee1a20" providerId="ADAL" clId="{EDE37A56-D396-4F72-A245-6800796A98D4}" dt="2023-03-27T12:47:10.872" v="586" actId="2696"/>
        <pc:sldMkLst>
          <pc:docMk/>
          <pc:sldMk cId="329440811" sldId="283"/>
        </pc:sldMkLst>
      </pc:sldChg>
      <pc:sldChg chg="addSp delSp modSp add mod">
        <pc:chgData name="Erwan MENVIELLE" userId="32d1f8ae-224c-402a-ae8e-f0b7f6ee1a20" providerId="ADAL" clId="{EDE37A56-D396-4F72-A245-6800796A98D4}" dt="2023-03-27T12:48:48.052" v="812" actId="478"/>
        <pc:sldMkLst>
          <pc:docMk/>
          <pc:sldMk cId="1601919465" sldId="284"/>
        </pc:sldMkLst>
        <pc:spChg chg="mod">
          <ac:chgData name="Erwan MENVIELLE" userId="32d1f8ae-224c-402a-ae8e-f0b7f6ee1a20" providerId="ADAL" clId="{EDE37A56-D396-4F72-A245-6800796A98D4}" dt="2023-03-27T12:48:47.374" v="811" actId="20577"/>
          <ac:spMkLst>
            <pc:docMk/>
            <pc:sldMk cId="1601919465" sldId="284"/>
            <ac:spMk id="2" creationId="{3A6AC0E5-BDAE-3D40-63F2-2A611CED2260}"/>
          </ac:spMkLst>
        </pc:spChg>
        <pc:spChg chg="add del">
          <ac:chgData name="Erwan MENVIELLE" userId="32d1f8ae-224c-402a-ae8e-f0b7f6ee1a20" providerId="ADAL" clId="{EDE37A56-D396-4F72-A245-6800796A98D4}" dt="2023-03-27T12:48:48.052" v="812" actId="478"/>
          <ac:spMkLst>
            <pc:docMk/>
            <pc:sldMk cId="1601919465" sldId="284"/>
            <ac:spMk id="3" creationId="{866C3005-54D7-6BE0-4366-452BA0002784}"/>
          </ac:spMkLst>
        </pc:spChg>
        <pc:spChg chg="add del mod">
          <ac:chgData name="Erwan MENVIELLE" userId="32d1f8ae-224c-402a-ae8e-f0b7f6ee1a20" providerId="ADAL" clId="{EDE37A56-D396-4F72-A245-6800796A98D4}" dt="2023-03-27T12:48:48.052" v="812" actId="478"/>
          <ac:spMkLst>
            <pc:docMk/>
            <pc:sldMk cId="1601919465" sldId="284"/>
            <ac:spMk id="5" creationId="{A0ED5B17-EFAD-AC92-21D0-72E03410BE3C}"/>
          </ac:spMkLst>
        </pc:spChg>
      </pc:sldChg>
      <pc:sldChg chg="del">
        <pc:chgData name="Erwan MENVIELLE" userId="32d1f8ae-224c-402a-ae8e-f0b7f6ee1a20" providerId="ADAL" clId="{EDE37A56-D396-4F72-A245-6800796A98D4}" dt="2023-03-27T10:04:29.991" v="21" actId="47"/>
        <pc:sldMkLst>
          <pc:docMk/>
          <pc:sldMk cId="2297232291" sldId="284"/>
        </pc:sldMkLst>
      </pc:sldChg>
      <pc:sldChg chg="addSp delSp modSp new mod">
        <pc:chgData name="Erwan MENVIELLE" userId="32d1f8ae-224c-402a-ae8e-f0b7f6ee1a20" providerId="ADAL" clId="{EDE37A56-D396-4F72-A245-6800796A98D4}" dt="2023-03-27T13:22:02.086" v="2009" actId="14100"/>
        <pc:sldMkLst>
          <pc:docMk/>
          <pc:sldMk cId="2954940881" sldId="285"/>
        </pc:sldMkLst>
        <pc:spChg chg="mod">
          <ac:chgData name="Erwan MENVIELLE" userId="32d1f8ae-224c-402a-ae8e-f0b7f6ee1a20" providerId="ADAL" clId="{EDE37A56-D396-4F72-A245-6800796A98D4}" dt="2023-03-27T12:59:09.213" v="1209" actId="20577"/>
          <ac:spMkLst>
            <pc:docMk/>
            <pc:sldMk cId="2954940881" sldId="285"/>
            <ac:spMk id="2" creationId="{F78E4ABF-342D-613A-7D5D-D3E5CD0FA8AC}"/>
          </ac:spMkLst>
        </pc:spChg>
        <pc:spChg chg="del">
          <ac:chgData name="Erwan MENVIELLE" userId="32d1f8ae-224c-402a-ae8e-f0b7f6ee1a20" providerId="ADAL" clId="{EDE37A56-D396-4F72-A245-6800796A98D4}" dt="2023-03-27T12:59:53.457" v="1210" actId="478"/>
          <ac:spMkLst>
            <pc:docMk/>
            <pc:sldMk cId="2954940881" sldId="285"/>
            <ac:spMk id="3" creationId="{7A23FA2E-323C-8824-2501-00F40DD92304}"/>
          </ac:spMkLst>
        </pc:spChg>
        <pc:spChg chg="add mod">
          <ac:chgData name="Erwan MENVIELLE" userId="32d1f8ae-224c-402a-ae8e-f0b7f6ee1a20" providerId="ADAL" clId="{EDE37A56-D396-4F72-A245-6800796A98D4}" dt="2023-03-27T13:22:02.086" v="2009" actId="14100"/>
          <ac:spMkLst>
            <pc:docMk/>
            <pc:sldMk cId="2954940881" sldId="285"/>
            <ac:spMk id="8" creationId="{8CBB4B9D-D3BE-E1C7-3301-85D994BEDF5E}"/>
          </ac:spMkLst>
        </pc:spChg>
        <pc:grpChg chg="add mod">
          <ac:chgData name="Erwan MENVIELLE" userId="32d1f8ae-224c-402a-ae8e-f0b7f6ee1a20" providerId="ADAL" clId="{EDE37A56-D396-4F72-A245-6800796A98D4}" dt="2023-03-27T13:13:33.664" v="1696" actId="1076"/>
          <ac:grpSpMkLst>
            <pc:docMk/>
            <pc:sldMk cId="2954940881" sldId="285"/>
            <ac:grpSpMk id="7" creationId="{5E549AC7-0F5F-10CE-FA43-263158C41905}"/>
          </ac:grpSpMkLst>
        </pc:grpChg>
        <pc:picChg chg="add mod modCrop">
          <ac:chgData name="Erwan MENVIELLE" userId="32d1f8ae-224c-402a-ae8e-f0b7f6ee1a20" providerId="ADAL" clId="{EDE37A56-D396-4F72-A245-6800796A98D4}" dt="2023-03-27T13:00:42.732" v="1219" actId="164"/>
          <ac:picMkLst>
            <pc:docMk/>
            <pc:sldMk cId="2954940881" sldId="285"/>
            <ac:picMk id="5" creationId="{277F729D-0F23-4EF7-77CA-A9259C3C983D}"/>
          </ac:picMkLst>
        </pc:picChg>
        <pc:picChg chg="add mod modCrop">
          <ac:chgData name="Erwan MENVIELLE" userId="32d1f8ae-224c-402a-ae8e-f0b7f6ee1a20" providerId="ADAL" clId="{EDE37A56-D396-4F72-A245-6800796A98D4}" dt="2023-03-27T13:00:42.732" v="1219" actId="164"/>
          <ac:picMkLst>
            <pc:docMk/>
            <pc:sldMk cId="2954940881" sldId="285"/>
            <ac:picMk id="6" creationId="{90115C76-4F95-1CF5-5E46-3CFD7FDA468F}"/>
          </ac:picMkLst>
        </pc:picChg>
        <pc:picChg chg="add mod">
          <ac:chgData name="Erwan MENVIELLE" userId="32d1f8ae-224c-402a-ae8e-f0b7f6ee1a20" providerId="ADAL" clId="{EDE37A56-D396-4F72-A245-6800796A98D4}" dt="2023-03-27T13:14:14.866" v="1705" actId="1038"/>
          <ac:picMkLst>
            <pc:docMk/>
            <pc:sldMk cId="2954940881" sldId="285"/>
            <ac:picMk id="10" creationId="{43D36782-6D5C-119E-10C4-F87218E4FE5D}"/>
          </ac:picMkLst>
        </pc:picChg>
      </pc:sldChg>
      <pc:sldChg chg="addSp delSp modSp new mod">
        <pc:chgData name="Erwan MENVIELLE" userId="32d1f8ae-224c-402a-ae8e-f0b7f6ee1a20" providerId="ADAL" clId="{EDE37A56-D396-4F72-A245-6800796A98D4}" dt="2023-04-04T10:36:35.583" v="5930" actId="20577"/>
        <pc:sldMkLst>
          <pc:docMk/>
          <pc:sldMk cId="49159309" sldId="286"/>
        </pc:sldMkLst>
        <pc:spChg chg="mod">
          <ac:chgData name="Erwan MENVIELLE" userId="32d1f8ae-224c-402a-ae8e-f0b7f6ee1a20" providerId="ADAL" clId="{EDE37A56-D396-4F72-A245-6800796A98D4}" dt="2023-03-27T13:16:46.747" v="1806" actId="1036"/>
          <ac:spMkLst>
            <pc:docMk/>
            <pc:sldMk cId="49159309" sldId="286"/>
            <ac:spMk id="2" creationId="{72C76ADB-AF40-AC04-C414-84141EA340F5}"/>
          </ac:spMkLst>
        </pc:spChg>
        <pc:spChg chg="mod">
          <ac:chgData name="Erwan MENVIELLE" userId="32d1f8ae-224c-402a-ae8e-f0b7f6ee1a20" providerId="ADAL" clId="{EDE37A56-D396-4F72-A245-6800796A98D4}" dt="2023-04-04T10:36:35.583" v="5930" actId="20577"/>
          <ac:spMkLst>
            <pc:docMk/>
            <pc:sldMk cId="49159309" sldId="286"/>
            <ac:spMk id="3" creationId="{7F95CE67-48CE-772A-4F17-3A76C37DD5C4}"/>
          </ac:spMkLst>
        </pc:spChg>
        <pc:picChg chg="add del mod">
          <ac:chgData name="Erwan MENVIELLE" userId="32d1f8ae-224c-402a-ae8e-f0b7f6ee1a20" providerId="ADAL" clId="{EDE37A56-D396-4F72-A245-6800796A98D4}" dt="2023-03-30T10:14:37.362" v="5827" actId="478"/>
          <ac:picMkLst>
            <pc:docMk/>
            <pc:sldMk cId="49159309" sldId="286"/>
            <ac:picMk id="5" creationId="{6096FFD4-5412-3CBE-0EDD-8798E3817A22}"/>
          </ac:picMkLst>
        </pc:picChg>
        <pc:picChg chg="add del mod">
          <ac:chgData name="Erwan MENVIELLE" userId="32d1f8ae-224c-402a-ae8e-f0b7f6ee1a20" providerId="ADAL" clId="{EDE37A56-D396-4F72-A245-6800796A98D4}" dt="2023-03-30T10:14:39.923" v="5828" actId="478"/>
          <ac:picMkLst>
            <pc:docMk/>
            <pc:sldMk cId="49159309" sldId="286"/>
            <ac:picMk id="7" creationId="{B7B0D136-1BCF-D3C8-DB29-D543F93711FE}"/>
          </ac:picMkLst>
        </pc:picChg>
      </pc:sldChg>
      <pc:sldChg chg="addSp delSp modSp new mod">
        <pc:chgData name="Erwan MENVIELLE" userId="32d1f8ae-224c-402a-ae8e-f0b7f6ee1a20" providerId="ADAL" clId="{EDE37A56-D396-4F72-A245-6800796A98D4}" dt="2023-03-30T09:52:59.676" v="5727" actId="14100"/>
        <pc:sldMkLst>
          <pc:docMk/>
          <pc:sldMk cId="3739566900" sldId="287"/>
        </pc:sldMkLst>
        <pc:spChg chg="del">
          <ac:chgData name="Erwan MENVIELLE" userId="32d1f8ae-224c-402a-ae8e-f0b7f6ee1a20" providerId="ADAL" clId="{EDE37A56-D396-4F72-A245-6800796A98D4}" dt="2023-03-27T14:13:42.868" v="2366"/>
          <ac:spMkLst>
            <pc:docMk/>
            <pc:sldMk cId="3739566900" sldId="287"/>
            <ac:spMk id="2" creationId="{330C8AC5-959A-1897-DC7E-7F14F1CEEB3C}"/>
          </ac:spMkLst>
        </pc:spChg>
        <pc:spChg chg="mod">
          <ac:chgData name="Erwan MENVIELLE" userId="32d1f8ae-224c-402a-ae8e-f0b7f6ee1a20" providerId="ADAL" clId="{EDE37A56-D396-4F72-A245-6800796A98D4}" dt="2023-03-30T09:52:59.676" v="5727" actId="14100"/>
          <ac:spMkLst>
            <pc:docMk/>
            <pc:sldMk cId="3739566900" sldId="287"/>
            <ac:spMk id="3" creationId="{55D952FE-1EE2-B29B-221A-4124D3B3CFE7}"/>
          </ac:spMkLst>
        </pc:spChg>
        <pc:spChg chg="add mod">
          <ac:chgData name="Erwan MENVIELLE" userId="32d1f8ae-224c-402a-ae8e-f0b7f6ee1a20" providerId="ADAL" clId="{EDE37A56-D396-4F72-A245-6800796A98D4}" dt="2023-03-27T14:13:47.268" v="2368" actId="14100"/>
          <ac:spMkLst>
            <pc:docMk/>
            <pc:sldMk cId="3739566900" sldId="287"/>
            <ac:spMk id="4" creationId="{2613074F-389D-F989-15CD-2C9F38303EE8}"/>
          </ac:spMkLst>
        </pc:spChg>
        <pc:picChg chg="add mod">
          <ac:chgData name="Erwan MENVIELLE" userId="32d1f8ae-224c-402a-ae8e-f0b7f6ee1a20" providerId="ADAL" clId="{EDE37A56-D396-4F72-A245-6800796A98D4}" dt="2023-03-27T14:17:02.543" v="2707" actId="1076"/>
          <ac:picMkLst>
            <pc:docMk/>
            <pc:sldMk cId="3739566900" sldId="287"/>
            <ac:picMk id="6" creationId="{702F9863-3127-1615-99D3-DE46635D836C}"/>
          </ac:picMkLst>
        </pc:picChg>
      </pc:sldChg>
      <pc:sldChg chg="addSp modSp new mod">
        <pc:chgData name="Erwan MENVIELLE" userId="32d1f8ae-224c-402a-ae8e-f0b7f6ee1a20" providerId="ADAL" clId="{EDE37A56-D396-4F72-A245-6800796A98D4}" dt="2023-03-30T10:09:48.414" v="5791" actId="1076"/>
        <pc:sldMkLst>
          <pc:docMk/>
          <pc:sldMk cId="1716180970" sldId="288"/>
        </pc:sldMkLst>
        <pc:spChg chg="mod">
          <ac:chgData name="Erwan MENVIELLE" userId="32d1f8ae-224c-402a-ae8e-f0b7f6ee1a20" providerId="ADAL" clId="{EDE37A56-D396-4F72-A245-6800796A98D4}" dt="2023-03-27T14:27:52.877" v="2754" actId="14100"/>
          <ac:spMkLst>
            <pc:docMk/>
            <pc:sldMk cId="1716180970" sldId="288"/>
            <ac:spMk id="2" creationId="{910368AB-0354-C488-3CA2-170870456AED}"/>
          </ac:spMkLst>
        </pc:spChg>
        <pc:spChg chg="mod">
          <ac:chgData name="Erwan MENVIELLE" userId="32d1f8ae-224c-402a-ae8e-f0b7f6ee1a20" providerId="ADAL" clId="{EDE37A56-D396-4F72-A245-6800796A98D4}" dt="2023-03-30T10:08:38.709" v="5771" actId="1076"/>
          <ac:spMkLst>
            <pc:docMk/>
            <pc:sldMk cId="1716180970" sldId="288"/>
            <ac:spMk id="3" creationId="{FD89431D-6D6A-48F0-87B6-085BBCBAA031}"/>
          </ac:spMkLst>
        </pc:spChg>
        <pc:picChg chg="add mod">
          <ac:chgData name="Erwan MENVIELLE" userId="32d1f8ae-224c-402a-ae8e-f0b7f6ee1a20" providerId="ADAL" clId="{EDE37A56-D396-4F72-A245-6800796A98D4}" dt="2023-03-30T09:55:25.803" v="5765" actId="1076"/>
          <ac:picMkLst>
            <pc:docMk/>
            <pc:sldMk cId="1716180970" sldId="288"/>
            <ac:picMk id="5" creationId="{6DD04FE8-025E-467F-9DB2-B55AE9562BB0}"/>
          </ac:picMkLst>
        </pc:picChg>
        <pc:picChg chg="add mod ord">
          <ac:chgData name="Erwan MENVIELLE" userId="32d1f8ae-224c-402a-ae8e-f0b7f6ee1a20" providerId="ADAL" clId="{EDE37A56-D396-4F72-A245-6800796A98D4}" dt="2023-03-30T10:08:40.644" v="5772" actId="1076"/>
          <ac:picMkLst>
            <pc:docMk/>
            <pc:sldMk cId="1716180970" sldId="288"/>
            <ac:picMk id="6" creationId="{9D2666DE-8489-A349-F86A-0143AC0F31A4}"/>
          </ac:picMkLst>
        </pc:picChg>
        <pc:picChg chg="add mod">
          <ac:chgData name="Erwan MENVIELLE" userId="32d1f8ae-224c-402a-ae8e-f0b7f6ee1a20" providerId="ADAL" clId="{EDE37A56-D396-4F72-A245-6800796A98D4}" dt="2023-03-30T10:08:44.380" v="5774" actId="1076"/>
          <ac:picMkLst>
            <pc:docMk/>
            <pc:sldMk cId="1716180970" sldId="288"/>
            <ac:picMk id="8" creationId="{1D73C650-C15D-7F0F-586F-82D75C935882}"/>
          </ac:picMkLst>
        </pc:picChg>
        <pc:picChg chg="add mod">
          <ac:chgData name="Erwan MENVIELLE" userId="32d1f8ae-224c-402a-ae8e-f0b7f6ee1a20" providerId="ADAL" clId="{EDE37A56-D396-4F72-A245-6800796A98D4}" dt="2023-03-30T10:09:46.997" v="5790" actId="1076"/>
          <ac:picMkLst>
            <pc:docMk/>
            <pc:sldMk cId="1716180970" sldId="288"/>
            <ac:picMk id="10" creationId="{255F4665-EE59-7D27-3D66-CF7116B25451}"/>
          </ac:picMkLst>
        </pc:picChg>
        <pc:picChg chg="add mod">
          <ac:chgData name="Erwan MENVIELLE" userId="32d1f8ae-224c-402a-ae8e-f0b7f6ee1a20" providerId="ADAL" clId="{EDE37A56-D396-4F72-A245-6800796A98D4}" dt="2023-03-30T10:09:48.414" v="5791" actId="1076"/>
          <ac:picMkLst>
            <pc:docMk/>
            <pc:sldMk cId="1716180970" sldId="288"/>
            <ac:picMk id="12" creationId="{E3421C7E-A63F-5FAA-A86E-A2E6AB77BCE1}"/>
          </ac:picMkLst>
        </pc:picChg>
      </pc:sldChg>
      <pc:sldChg chg="addSp modSp new mod">
        <pc:chgData name="Erwan MENVIELLE" userId="32d1f8ae-224c-402a-ae8e-f0b7f6ee1a20" providerId="ADAL" clId="{EDE37A56-D396-4F72-A245-6800796A98D4}" dt="2023-03-27T14:46:45.530" v="3759" actId="27636"/>
        <pc:sldMkLst>
          <pc:docMk/>
          <pc:sldMk cId="1100856679" sldId="289"/>
        </pc:sldMkLst>
        <pc:spChg chg="mod">
          <ac:chgData name="Erwan MENVIELLE" userId="32d1f8ae-224c-402a-ae8e-f0b7f6ee1a20" providerId="ADAL" clId="{EDE37A56-D396-4F72-A245-6800796A98D4}" dt="2023-03-27T14:36:52.930" v="3150" actId="20577"/>
          <ac:spMkLst>
            <pc:docMk/>
            <pc:sldMk cId="1100856679" sldId="289"/>
            <ac:spMk id="2" creationId="{0D899806-B9CB-0C0B-BFAA-C187F7E74961}"/>
          </ac:spMkLst>
        </pc:spChg>
        <pc:spChg chg="mod">
          <ac:chgData name="Erwan MENVIELLE" userId="32d1f8ae-224c-402a-ae8e-f0b7f6ee1a20" providerId="ADAL" clId="{EDE37A56-D396-4F72-A245-6800796A98D4}" dt="2023-03-27T14:46:45.530" v="3759" actId="27636"/>
          <ac:spMkLst>
            <pc:docMk/>
            <pc:sldMk cId="1100856679" sldId="289"/>
            <ac:spMk id="3" creationId="{E0867603-9880-7429-EAC4-D44C9FBC744B}"/>
          </ac:spMkLst>
        </pc:spChg>
        <pc:picChg chg="add mod">
          <ac:chgData name="Erwan MENVIELLE" userId="32d1f8ae-224c-402a-ae8e-f0b7f6ee1a20" providerId="ADAL" clId="{EDE37A56-D396-4F72-A245-6800796A98D4}" dt="2023-03-27T14:40:54.806" v="3340" actId="1076"/>
          <ac:picMkLst>
            <pc:docMk/>
            <pc:sldMk cId="1100856679" sldId="289"/>
            <ac:picMk id="5" creationId="{5ECE226F-E9EC-C795-4B5A-54A383BB3270}"/>
          </ac:picMkLst>
        </pc:picChg>
      </pc:sldChg>
      <pc:sldChg chg="addSp modSp new mod">
        <pc:chgData name="Erwan MENVIELLE" userId="32d1f8ae-224c-402a-ae8e-f0b7f6ee1a20" providerId="ADAL" clId="{EDE37A56-D396-4F72-A245-6800796A98D4}" dt="2023-03-27T14:51:43.266" v="4263" actId="27636"/>
        <pc:sldMkLst>
          <pc:docMk/>
          <pc:sldMk cId="1996992106" sldId="290"/>
        </pc:sldMkLst>
        <pc:spChg chg="mod">
          <ac:chgData name="Erwan MENVIELLE" userId="32d1f8ae-224c-402a-ae8e-f0b7f6ee1a20" providerId="ADAL" clId="{EDE37A56-D396-4F72-A245-6800796A98D4}" dt="2023-03-27T14:37:40.197" v="3226" actId="14100"/>
          <ac:spMkLst>
            <pc:docMk/>
            <pc:sldMk cId="1996992106" sldId="290"/>
            <ac:spMk id="2" creationId="{D31F386E-1534-FA6D-BDD1-53604835BAB2}"/>
          </ac:spMkLst>
        </pc:spChg>
        <pc:spChg chg="mod">
          <ac:chgData name="Erwan MENVIELLE" userId="32d1f8ae-224c-402a-ae8e-f0b7f6ee1a20" providerId="ADAL" clId="{EDE37A56-D396-4F72-A245-6800796A98D4}" dt="2023-03-27T14:51:43.266" v="4263" actId="27636"/>
          <ac:spMkLst>
            <pc:docMk/>
            <pc:sldMk cId="1996992106" sldId="290"/>
            <ac:spMk id="3" creationId="{9E13A9E3-3674-F903-E937-22E721AB0F44}"/>
          </ac:spMkLst>
        </pc:spChg>
        <pc:picChg chg="add mod">
          <ac:chgData name="Erwan MENVIELLE" userId="32d1f8ae-224c-402a-ae8e-f0b7f6ee1a20" providerId="ADAL" clId="{EDE37A56-D396-4F72-A245-6800796A98D4}" dt="2023-03-27T14:50:39.388" v="4116" actId="1076"/>
          <ac:picMkLst>
            <pc:docMk/>
            <pc:sldMk cId="1996992106" sldId="290"/>
            <ac:picMk id="5" creationId="{36B2C6DD-3B43-D79E-4CF6-7F898853F945}"/>
          </ac:picMkLst>
        </pc:picChg>
      </pc:sldChg>
      <pc:sldChg chg="addSp modSp new mod">
        <pc:chgData name="Erwan MENVIELLE" userId="32d1f8ae-224c-402a-ae8e-f0b7f6ee1a20" providerId="ADAL" clId="{EDE37A56-D396-4F72-A245-6800796A98D4}" dt="2023-04-04T13:47:26.087" v="6092" actId="20577"/>
        <pc:sldMkLst>
          <pc:docMk/>
          <pc:sldMk cId="4248213" sldId="291"/>
        </pc:sldMkLst>
        <pc:spChg chg="mod">
          <ac:chgData name="Erwan MENVIELLE" userId="32d1f8ae-224c-402a-ae8e-f0b7f6ee1a20" providerId="ADAL" clId="{EDE37A56-D396-4F72-A245-6800796A98D4}" dt="2023-03-27T14:38:14.528" v="3276" actId="1076"/>
          <ac:spMkLst>
            <pc:docMk/>
            <pc:sldMk cId="4248213" sldId="291"/>
            <ac:spMk id="2" creationId="{D7CE29C3-E84D-7DEA-42C3-56CA760BE3C1}"/>
          </ac:spMkLst>
        </pc:spChg>
        <pc:spChg chg="mod">
          <ac:chgData name="Erwan MENVIELLE" userId="32d1f8ae-224c-402a-ae8e-f0b7f6ee1a20" providerId="ADAL" clId="{EDE37A56-D396-4F72-A245-6800796A98D4}" dt="2023-04-04T13:47:26.087" v="6092" actId="20577"/>
          <ac:spMkLst>
            <pc:docMk/>
            <pc:sldMk cId="4248213" sldId="291"/>
            <ac:spMk id="3" creationId="{626EA13D-937B-5C89-4FA4-18D99ECF9EFD}"/>
          </ac:spMkLst>
        </pc:spChg>
        <pc:picChg chg="add mod">
          <ac:chgData name="Erwan MENVIELLE" userId="32d1f8ae-224c-402a-ae8e-f0b7f6ee1a20" providerId="ADAL" clId="{EDE37A56-D396-4F72-A245-6800796A98D4}" dt="2023-03-30T10:11:01.913" v="5802" actId="1076"/>
          <ac:picMkLst>
            <pc:docMk/>
            <pc:sldMk cId="4248213" sldId="291"/>
            <ac:picMk id="5" creationId="{76C3BE11-BF97-3EA3-0199-49CFA8690B12}"/>
          </ac:picMkLst>
        </pc:picChg>
        <pc:picChg chg="add mod">
          <ac:chgData name="Erwan MENVIELLE" userId="32d1f8ae-224c-402a-ae8e-f0b7f6ee1a20" providerId="ADAL" clId="{EDE37A56-D396-4F72-A245-6800796A98D4}" dt="2023-03-30T10:10:59.414" v="5801" actId="1076"/>
          <ac:picMkLst>
            <pc:docMk/>
            <pc:sldMk cId="4248213" sldId="291"/>
            <ac:picMk id="6" creationId="{04394166-92CE-C75D-F809-3AF5416BFFD6}"/>
          </ac:picMkLst>
        </pc:picChg>
      </pc:sldChg>
      <pc:sldChg chg="addSp modSp new mod">
        <pc:chgData name="Erwan MENVIELLE" userId="32d1f8ae-224c-402a-ae8e-f0b7f6ee1a20" providerId="ADAL" clId="{EDE37A56-D396-4F72-A245-6800796A98D4}" dt="2023-03-30T10:12:38.106" v="5809" actId="1076"/>
        <pc:sldMkLst>
          <pc:docMk/>
          <pc:sldMk cId="1868153630" sldId="292"/>
        </pc:sldMkLst>
        <pc:spChg chg="mod">
          <ac:chgData name="Erwan MENVIELLE" userId="32d1f8ae-224c-402a-ae8e-f0b7f6ee1a20" providerId="ADAL" clId="{EDE37A56-D396-4F72-A245-6800796A98D4}" dt="2023-03-27T14:38:56.697" v="3333" actId="14100"/>
          <ac:spMkLst>
            <pc:docMk/>
            <pc:sldMk cId="1868153630" sldId="292"/>
            <ac:spMk id="2" creationId="{15D6B18B-5388-B806-AF0A-9CFBE479BD9C}"/>
          </ac:spMkLst>
        </pc:spChg>
        <pc:spChg chg="mod">
          <ac:chgData name="Erwan MENVIELLE" userId="32d1f8ae-224c-402a-ae8e-f0b7f6ee1a20" providerId="ADAL" clId="{EDE37A56-D396-4F72-A245-6800796A98D4}" dt="2023-03-30T10:12:35.842" v="5808" actId="27636"/>
          <ac:spMkLst>
            <pc:docMk/>
            <pc:sldMk cId="1868153630" sldId="292"/>
            <ac:spMk id="3" creationId="{F697A666-8E48-E3F0-248E-902D88413374}"/>
          </ac:spMkLst>
        </pc:spChg>
        <pc:picChg chg="add mod">
          <ac:chgData name="Erwan MENVIELLE" userId="32d1f8ae-224c-402a-ae8e-f0b7f6ee1a20" providerId="ADAL" clId="{EDE37A56-D396-4F72-A245-6800796A98D4}" dt="2023-03-27T14:39:16.159" v="3335" actId="1076"/>
          <ac:picMkLst>
            <pc:docMk/>
            <pc:sldMk cId="1868153630" sldId="292"/>
            <ac:picMk id="5" creationId="{D165B3AE-1CCF-2DF8-C827-3611A747A2EF}"/>
          </ac:picMkLst>
        </pc:picChg>
        <pc:picChg chg="add mod">
          <ac:chgData name="Erwan MENVIELLE" userId="32d1f8ae-224c-402a-ae8e-f0b7f6ee1a20" providerId="ADAL" clId="{EDE37A56-D396-4F72-A245-6800796A98D4}" dt="2023-03-30T10:12:38.106" v="5809" actId="1076"/>
          <ac:picMkLst>
            <pc:docMk/>
            <pc:sldMk cId="1868153630" sldId="292"/>
            <ac:picMk id="6" creationId="{018375FA-8B62-1416-32B4-EFC1E6C2475E}"/>
          </ac:picMkLst>
        </pc:picChg>
      </pc:sldChg>
      <pc:sldChg chg="modSp new add del mod">
        <pc:chgData name="Erwan MENVIELLE" userId="32d1f8ae-224c-402a-ae8e-f0b7f6ee1a20" providerId="ADAL" clId="{EDE37A56-D396-4F72-A245-6800796A98D4}" dt="2023-03-28T08:43:21.017" v="5700" actId="5793"/>
        <pc:sldMkLst>
          <pc:docMk/>
          <pc:sldMk cId="4107753299" sldId="293"/>
        </pc:sldMkLst>
        <pc:spChg chg="mod">
          <ac:chgData name="Erwan MENVIELLE" userId="32d1f8ae-224c-402a-ae8e-f0b7f6ee1a20" providerId="ADAL" clId="{EDE37A56-D396-4F72-A245-6800796A98D4}" dt="2023-03-28T08:42:58.030" v="5696" actId="20577"/>
          <ac:spMkLst>
            <pc:docMk/>
            <pc:sldMk cId="4107753299" sldId="293"/>
            <ac:spMk id="2" creationId="{8248A026-B835-5919-19C0-59626B333F7D}"/>
          </ac:spMkLst>
        </pc:spChg>
        <pc:spChg chg="mod">
          <ac:chgData name="Erwan MENVIELLE" userId="32d1f8ae-224c-402a-ae8e-f0b7f6ee1a20" providerId="ADAL" clId="{EDE37A56-D396-4F72-A245-6800796A98D4}" dt="2023-03-28T08:43:21.017" v="5700" actId="5793"/>
          <ac:spMkLst>
            <pc:docMk/>
            <pc:sldMk cId="4107753299" sldId="293"/>
            <ac:spMk id="3" creationId="{0D8330A8-A4EF-976E-B47F-AA753AFBDCC1}"/>
          </ac:spMkLst>
        </pc:spChg>
      </pc:sldChg>
      <pc:sldChg chg="addSp delSp modSp new mod">
        <pc:chgData name="Erwan MENVIELLE" userId="32d1f8ae-224c-402a-ae8e-f0b7f6ee1a20" providerId="ADAL" clId="{EDE37A56-D396-4F72-A245-6800796A98D4}" dt="2023-04-04T14:09:37.428" v="6125" actId="1076"/>
        <pc:sldMkLst>
          <pc:docMk/>
          <pc:sldMk cId="3084261693" sldId="294"/>
        </pc:sldMkLst>
        <pc:spChg chg="del">
          <ac:chgData name="Erwan MENVIELLE" userId="32d1f8ae-224c-402a-ae8e-f0b7f6ee1a20" providerId="ADAL" clId="{EDE37A56-D396-4F72-A245-6800796A98D4}" dt="2023-04-04T13:58:51.557" v="6094"/>
          <ac:spMkLst>
            <pc:docMk/>
            <pc:sldMk cId="3084261693" sldId="294"/>
            <ac:spMk id="3" creationId="{6BF8FE25-93E1-A4A3-C058-998B66672B1E}"/>
          </ac:spMkLst>
        </pc:spChg>
        <pc:spChg chg="add mod">
          <ac:chgData name="Erwan MENVIELLE" userId="32d1f8ae-224c-402a-ae8e-f0b7f6ee1a20" providerId="ADAL" clId="{EDE37A56-D396-4F72-A245-6800796A98D4}" dt="2023-04-04T14:09:31.978" v="6124" actId="1076"/>
          <ac:spMkLst>
            <pc:docMk/>
            <pc:sldMk cId="3084261693" sldId="294"/>
            <ac:spMk id="8" creationId="{DB09628A-39FC-8CCE-9539-B636C5696ADF}"/>
          </ac:spMkLst>
        </pc:spChg>
        <pc:spChg chg="add mod">
          <ac:chgData name="Erwan MENVIELLE" userId="32d1f8ae-224c-402a-ae8e-f0b7f6ee1a20" providerId="ADAL" clId="{EDE37A56-D396-4F72-A245-6800796A98D4}" dt="2023-04-04T14:09:37.428" v="6125" actId="1076"/>
          <ac:spMkLst>
            <pc:docMk/>
            <pc:sldMk cId="3084261693" sldId="294"/>
            <ac:spMk id="9" creationId="{4005667E-291C-E8AD-7703-29493B656DF7}"/>
          </ac:spMkLst>
        </pc:spChg>
        <pc:picChg chg="add mod">
          <ac:chgData name="Erwan MENVIELLE" userId="32d1f8ae-224c-402a-ae8e-f0b7f6ee1a20" providerId="ADAL" clId="{EDE37A56-D396-4F72-A245-6800796A98D4}" dt="2023-04-04T13:59:10.858" v="6105" actId="1076"/>
          <ac:picMkLst>
            <pc:docMk/>
            <pc:sldMk cId="3084261693" sldId="294"/>
            <ac:picMk id="5" creationId="{76462962-6CF4-63C4-24BF-ED5677B6DB48}"/>
          </ac:picMkLst>
        </pc:picChg>
        <pc:picChg chg="add mod">
          <ac:chgData name="Erwan MENVIELLE" userId="32d1f8ae-224c-402a-ae8e-f0b7f6ee1a20" providerId="ADAL" clId="{EDE37A56-D396-4F72-A245-6800796A98D4}" dt="2023-04-04T13:59:07.288" v="6104" actId="1076"/>
          <ac:picMkLst>
            <pc:docMk/>
            <pc:sldMk cId="3084261693" sldId="294"/>
            <ac:picMk id="7" creationId="{38D08E18-709C-AE85-19A0-87A45D70E1C6}"/>
          </ac:picMkLst>
        </pc:picChg>
      </pc:sldChg>
      <pc:sldMasterChg chg="modSldLayout">
        <pc:chgData name="Erwan MENVIELLE" userId="32d1f8ae-224c-402a-ae8e-f0b7f6ee1a20" providerId="ADAL" clId="{EDE37A56-D396-4F72-A245-6800796A98D4}" dt="2023-03-27T10:13:36.479" v="433" actId="14100"/>
        <pc:sldMasterMkLst>
          <pc:docMk/>
          <pc:sldMasterMk cId="2512186883" sldId="2147483660"/>
        </pc:sldMasterMkLst>
        <pc:sldLayoutChg chg="modSp mod">
          <pc:chgData name="Erwan MENVIELLE" userId="32d1f8ae-224c-402a-ae8e-f0b7f6ee1a20" providerId="ADAL" clId="{EDE37A56-D396-4F72-A245-6800796A98D4}" dt="2023-03-27T10:13:36.479" v="433" actId="14100"/>
          <pc:sldLayoutMkLst>
            <pc:docMk/>
            <pc:sldMasterMk cId="2512186883" sldId="2147483660"/>
            <pc:sldLayoutMk cId="2308155574" sldId="2147483662"/>
          </pc:sldLayoutMkLst>
          <pc:spChg chg="mod">
            <ac:chgData name="Erwan MENVIELLE" userId="32d1f8ae-224c-402a-ae8e-f0b7f6ee1a20" providerId="ADAL" clId="{EDE37A56-D396-4F72-A245-6800796A98D4}" dt="2023-03-27T10:13:21.760" v="405" actId="14100"/>
            <ac:spMkLst>
              <pc:docMk/>
              <pc:sldMasterMk cId="2512186883" sldId="2147483660"/>
              <pc:sldLayoutMk cId="2308155574" sldId="2147483662"/>
              <ac:spMk id="2" creationId="{00000000-0000-0000-0000-000000000000}"/>
            </ac:spMkLst>
          </pc:spChg>
          <pc:spChg chg="mod">
            <ac:chgData name="Erwan MENVIELLE" userId="32d1f8ae-224c-402a-ae8e-f0b7f6ee1a20" providerId="ADAL" clId="{EDE37A56-D396-4F72-A245-6800796A98D4}" dt="2023-03-27T10:13:36.479" v="433" actId="14100"/>
            <ac:spMkLst>
              <pc:docMk/>
              <pc:sldMasterMk cId="2512186883" sldId="2147483660"/>
              <pc:sldLayoutMk cId="2308155574" sldId="2147483662"/>
              <ac:spMk id="3" creationId="{00000000-0000-0000-0000-000000000000}"/>
            </ac:spMkLst>
          </pc:spChg>
        </pc:sldLayoutChg>
      </pc:sldMasterChg>
    </pc:docChg>
  </pc:docChgLst>
  <pc:docChgLst>
    <pc:chgData name="Erwan MENVIELLE" userId="32d1f8ae-224c-402a-ae8e-f0b7f6ee1a20" providerId="ADAL" clId="{D69EFC09-B533-4D3F-B1C7-840DC9EE4BCD}"/>
    <pc:docChg chg="undo redo custSel addSld delSld modSld">
      <pc:chgData name="Erwan MENVIELLE" userId="32d1f8ae-224c-402a-ae8e-f0b7f6ee1a20" providerId="ADAL" clId="{D69EFC09-B533-4D3F-B1C7-840DC9EE4BCD}" dt="2024-05-22T09:34:46.579" v="6037" actId="27636"/>
      <pc:docMkLst>
        <pc:docMk/>
      </pc:docMkLst>
      <pc:sldChg chg="addSp delSp modSp mod">
        <pc:chgData name="Erwan MENVIELLE" userId="32d1f8ae-224c-402a-ae8e-f0b7f6ee1a20" providerId="ADAL" clId="{D69EFC09-B533-4D3F-B1C7-840DC9EE4BCD}" dt="2024-05-16T09:02:04.003" v="4645" actId="29295"/>
        <pc:sldMkLst>
          <pc:docMk/>
          <pc:sldMk cId="1701052058" sldId="256"/>
        </pc:sldMkLst>
        <pc:spChg chg="mod">
          <ac:chgData name="Erwan MENVIELLE" userId="32d1f8ae-224c-402a-ae8e-f0b7f6ee1a20" providerId="ADAL" clId="{D69EFC09-B533-4D3F-B1C7-840DC9EE4BCD}" dt="2024-05-13T09:30:49.983" v="12" actId="20577"/>
          <ac:spMkLst>
            <pc:docMk/>
            <pc:sldMk cId="1701052058" sldId="256"/>
            <ac:spMk id="3" creationId="{866C3005-54D7-6BE0-4366-452BA0002784}"/>
          </ac:spMkLst>
        </pc:spChg>
        <pc:picChg chg="del">
          <ac:chgData name="Erwan MENVIELLE" userId="32d1f8ae-224c-402a-ae8e-f0b7f6ee1a20" providerId="ADAL" clId="{D69EFC09-B533-4D3F-B1C7-840DC9EE4BCD}" dt="2024-05-16T09:01:40.260" v="4598" actId="478"/>
          <ac:picMkLst>
            <pc:docMk/>
            <pc:sldMk cId="1701052058" sldId="256"/>
            <ac:picMk id="5" creationId="{7EADADCB-A465-7CEC-6F0C-A9384CFB8880}"/>
          </ac:picMkLst>
        </pc:picChg>
        <pc:picChg chg="add mod ord">
          <ac:chgData name="Erwan MENVIELLE" userId="32d1f8ae-224c-402a-ae8e-f0b7f6ee1a20" providerId="ADAL" clId="{D69EFC09-B533-4D3F-B1C7-840DC9EE4BCD}" dt="2024-05-16T09:02:04.003" v="4645" actId="29295"/>
          <ac:picMkLst>
            <pc:docMk/>
            <pc:sldMk cId="1701052058" sldId="256"/>
            <ac:picMk id="6" creationId="{139DCA20-9FCC-0668-D5FF-08144594F915}"/>
          </ac:picMkLst>
        </pc:picChg>
      </pc:sldChg>
      <pc:sldChg chg="delSp modSp add mod delAnim">
        <pc:chgData name="Erwan MENVIELLE" userId="32d1f8ae-224c-402a-ae8e-f0b7f6ee1a20" providerId="ADAL" clId="{D69EFC09-B533-4D3F-B1C7-840DC9EE4BCD}" dt="2024-05-16T09:02:20.185" v="4646" actId="108"/>
        <pc:sldMkLst>
          <pc:docMk/>
          <pc:sldMk cId="3912215041" sldId="262"/>
        </pc:sldMkLst>
        <pc:spChg chg="mod">
          <ac:chgData name="Erwan MENVIELLE" userId="32d1f8ae-224c-402a-ae8e-f0b7f6ee1a20" providerId="ADAL" clId="{D69EFC09-B533-4D3F-B1C7-840DC9EE4BCD}" dt="2024-05-16T09:02:20.185" v="4646" actId="108"/>
          <ac:spMkLst>
            <pc:docMk/>
            <pc:sldMk cId="3912215041" sldId="262"/>
            <ac:spMk id="2" creationId="{DA37B736-4491-E5A2-98C5-D4E00DB6F2DA}"/>
          </ac:spMkLst>
        </pc:spChg>
        <pc:picChg chg="del">
          <ac:chgData name="Erwan MENVIELLE" userId="32d1f8ae-224c-402a-ae8e-f0b7f6ee1a20" providerId="ADAL" clId="{D69EFC09-B533-4D3F-B1C7-840DC9EE4BCD}" dt="2024-05-13T13:26:42.278" v="420" actId="478"/>
          <ac:picMkLst>
            <pc:docMk/>
            <pc:sldMk cId="3912215041" sldId="262"/>
            <ac:picMk id="15" creationId="{F0EF346D-787A-72EF-A389-4281533C2227}"/>
          </ac:picMkLst>
        </pc:picChg>
      </pc:sldChg>
      <pc:sldChg chg="modSp mod">
        <pc:chgData name="Erwan MENVIELLE" userId="32d1f8ae-224c-402a-ae8e-f0b7f6ee1a20" providerId="ADAL" clId="{D69EFC09-B533-4D3F-B1C7-840DC9EE4BCD}" dt="2024-05-16T14:34:49.134" v="6034" actId="20577"/>
        <pc:sldMkLst>
          <pc:docMk/>
          <pc:sldMk cId="4235627571" sldId="279"/>
        </pc:sldMkLst>
        <pc:spChg chg="mod">
          <ac:chgData name="Erwan MENVIELLE" userId="32d1f8ae-224c-402a-ae8e-f0b7f6ee1a20" providerId="ADAL" clId="{D69EFC09-B533-4D3F-B1C7-840DC9EE4BCD}" dt="2024-05-16T09:02:23.875" v="4647" actId="108"/>
          <ac:spMkLst>
            <pc:docMk/>
            <pc:sldMk cId="4235627571" sldId="279"/>
            <ac:spMk id="2" creationId="{68FB595B-96F9-4486-17A6-BAF7D0F4633E}"/>
          </ac:spMkLst>
        </pc:spChg>
        <pc:spChg chg="mod">
          <ac:chgData name="Erwan MENVIELLE" userId="32d1f8ae-224c-402a-ae8e-f0b7f6ee1a20" providerId="ADAL" clId="{D69EFC09-B533-4D3F-B1C7-840DC9EE4BCD}" dt="2024-05-16T14:34:49.134" v="6034" actId="20577"/>
          <ac:spMkLst>
            <pc:docMk/>
            <pc:sldMk cId="4235627571" sldId="279"/>
            <ac:spMk id="3" creationId="{46FF9ABF-0423-088A-DB95-E48B7ECD2A75}"/>
          </ac:spMkLst>
        </pc:spChg>
      </pc:sldChg>
      <pc:sldChg chg="modSp new del mod">
        <pc:chgData name="Erwan MENVIELLE" userId="32d1f8ae-224c-402a-ae8e-f0b7f6ee1a20" providerId="ADAL" clId="{D69EFC09-B533-4D3F-B1C7-840DC9EE4BCD}" dt="2024-05-14T14:57:25.821" v="2184" actId="2696"/>
        <pc:sldMkLst>
          <pc:docMk/>
          <pc:sldMk cId="761764" sldId="280"/>
        </pc:sldMkLst>
        <pc:spChg chg="mod">
          <ac:chgData name="Erwan MENVIELLE" userId="32d1f8ae-224c-402a-ae8e-f0b7f6ee1a20" providerId="ADAL" clId="{D69EFC09-B533-4D3F-B1C7-840DC9EE4BCD}" dt="2024-05-13T09:58:04.643" v="65" actId="20577"/>
          <ac:spMkLst>
            <pc:docMk/>
            <pc:sldMk cId="761764" sldId="280"/>
            <ac:spMk id="2" creationId="{A6ECFEC6-1FD2-BD8B-823F-616BF8EEEBB2}"/>
          </ac:spMkLst>
        </pc:spChg>
        <pc:spChg chg="mod">
          <ac:chgData name="Erwan MENVIELLE" userId="32d1f8ae-224c-402a-ae8e-f0b7f6ee1a20" providerId="ADAL" clId="{D69EFC09-B533-4D3F-B1C7-840DC9EE4BCD}" dt="2024-05-13T13:24:49.431" v="418" actId="20577"/>
          <ac:spMkLst>
            <pc:docMk/>
            <pc:sldMk cId="761764" sldId="280"/>
            <ac:spMk id="3" creationId="{5C6B57C2-9933-2A5C-C64D-DCB1C693D7E6}"/>
          </ac:spMkLst>
        </pc:spChg>
      </pc:sldChg>
      <pc:sldChg chg="del">
        <pc:chgData name="Erwan MENVIELLE" userId="32d1f8ae-224c-402a-ae8e-f0b7f6ee1a20" providerId="ADAL" clId="{D69EFC09-B533-4D3F-B1C7-840DC9EE4BCD}" dt="2024-05-13T09:57:47.741" v="14" actId="47"/>
        <pc:sldMkLst>
          <pc:docMk/>
          <pc:sldMk cId="3697361912" sldId="280"/>
        </pc:sldMkLst>
      </pc:sldChg>
      <pc:sldChg chg="del">
        <pc:chgData name="Erwan MENVIELLE" userId="32d1f8ae-224c-402a-ae8e-f0b7f6ee1a20" providerId="ADAL" clId="{D69EFC09-B533-4D3F-B1C7-840DC9EE4BCD}" dt="2024-05-13T09:57:48.906" v="16" actId="47"/>
        <pc:sldMkLst>
          <pc:docMk/>
          <pc:sldMk cId="527155894" sldId="281"/>
        </pc:sldMkLst>
      </pc:sldChg>
      <pc:sldChg chg="del">
        <pc:chgData name="Erwan MENVIELLE" userId="32d1f8ae-224c-402a-ae8e-f0b7f6ee1a20" providerId="ADAL" clId="{D69EFC09-B533-4D3F-B1C7-840DC9EE4BCD}" dt="2024-05-13T09:57:50.136" v="18" actId="47"/>
        <pc:sldMkLst>
          <pc:docMk/>
          <pc:sldMk cId="3272064290" sldId="282"/>
        </pc:sldMkLst>
      </pc:sldChg>
      <pc:sldChg chg="del">
        <pc:chgData name="Erwan MENVIELLE" userId="32d1f8ae-224c-402a-ae8e-f0b7f6ee1a20" providerId="ADAL" clId="{D69EFC09-B533-4D3F-B1C7-840DC9EE4BCD}" dt="2024-05-13T09:57:49.660" v="17" actId="47"/>
        <pc:sldMkLst>
          <pc:docMk/>
          <pc:sldMk cId="1601919465" sldId="284"/>
        </pc:sldMkLst>
      </pc:sldChg>
      <pc:sldChg chg="del">
        <pc:chgData name="Erwan MENVIELLE" userId="32d1f8ae-224c-402a-ae8e-f0b7f6ee1a20" providerId="ADAL" clId="{D69EFC09-B533-4D3F-B1C7-840DC9EE4BCD}" dt="2024-05-13T09:57:50.320" v="19" actId="47"/>
        <pc:sldMkLst>
          <pc:docMk/>
          <pc:sldMk cId="2954940881" sldId="285"/>
        </pc:sldMkLst>
      </pc:sldChg>
      <pc:sldChg chg="del">
        <pc:chgData name="Erwan MENVIELLE" userId="32d1f8ae-224c-402a-ae8e-f0b7f6ee1a20" providerId="ADAL" clId="{D69EFC09-B533-4D3F-B1C7-840DC9EE4BCD}" dt="2024-05-13T09:57:50.476" v="20" actId="47"/>
        <pc:sldMkLst>
          <pc:docMk/>
          <pc:sldMk cId="49159309" sldId="286"/>
        </pc:sldMkLst>
      </pc:sldChg>
      <pc:sldChg chg="del">
        <pc:chgData name="Erwan MENVIELLE" userId="32d1f8ae-224c-402a-ae8e-f0b7f6ee1a20" providerId="ADAL" clId="{D69EFC09-B533-4D3F-B1C7-840DC9EE4BCD}" dt="2024-05-13T09:57:50.642" v="21" actId="47"/>
        <pc:sldMkLst>
          <pc:docMk/>
          <pc:sldMk cId="3739566900" sldId="287"/>
        </pc:sldMkLst>
      </pc:sldChg>
      <pc:sldChg chg="del">
        <pc:chgData name="Erwan MENVIELLE" userId="32d1f8ae-224c-402a-ae8e-f0b7f6ee1a20" providerId="ADAL" clId="{D69EFC09-B533-4D3F-B1C7-840DC9EE4BCD}" dt="2024-05-13T09:57:50.815" v="22" actId="47"/>
        <pc:sldMkLst>
          <pc:docMk/>
          <pc:sldMk cId="1716180970" sldId="288"/>
        </pc:sldMkLst>
      </pc:sldChg>
      <pc:sldChg chg="del">
        <pc:chgData name="Erwan MENVIELLE" userId="32d1f8ae-224c-402a-ae8e-f0b7f6ee1a20" providerId="ADAL" clId="{D69EFC09-B533-4D3F-B1C7-840DC9EE4BCD}" dt="2024-05-13T09:57:51.015" v="23" actId="47"/>
        <pc:sldMkLst>
          <pc:docMk/>
          <pc:sldMk cId="1100856679" sldId="289"/>
        </pc:sldMkLst>
      </pc:sldChg>
      <pc:sldChg chg="del">
        <pc:chgData name="Erwan MENVIELLE" userId="32d1f8ae-224c-402a-ae8e-f0b7f6ee1a20" providerId="ADAL" clId="{D69EFC09-B533-4D3F-B1C7-840DC9EE4BCD}" dt="2024-05-13T09:57:51.604" v="24" actId="47"/>
        <pc:sldMkLst>
          <pc:docMk/>
          <pc:sldMk cId="1996992106" sldId="290"/>
        </pc:sldMkLst>
      </pc:sldChg>
      <pc:sldChg chg="del">
        <pc:chgData name="Erwan MENVIELLE" userId="32d1f8ae-224c-402a-ae8e-f0b7f6ee1a20" providerId="ADAL" clId="{D69EFC09-B533-4D3F-B1C7-840DC9EE4BCD}" dt="2024-05-13T09:57:51.770" v="25" actId="47"/>
        <pc:sldMkLst>
          <pc:docMk/>
          <pc:sldMk cId="4248213" sldId="291"/>
        </pc:sldMkLst>
      </pc:sldChg>
      <pc:sldChg chg="del">
        <pc:chgData name="Erwan MENVIELLE" userId="32d1f8ae-224c-402a-ae8e-f0b7f6ee1a20" providerId="ADAL" clId="{D69EFC09-B533-4D3F-B1C7-840DC9EE4BCD}" dt="2024-05-13T09:57:52.356" v="26" actId="47"/>
        <pc:sldMkLst>
          <pc:docMk/>
          <pc:sldMk cId="1868153630" sldId="292"/>
        </pc:sldMkLst>
      </pc:sldChg>
      <pc:sldChg chg="del">
        <pc:chgData name="Erwan MENVIELLE" userId="32d1f8ae-224c-402a-ae8e-f0b7f6ee1a20" providerId="ADAL" clId="{D69EFC09-B533-4D3F-B1C7-840DC9EE4BCD}" dt="2024-05-13T09:57:52.835" v="27" actId="47"/>
        <pc:sldMkLst>
          <pc:docMk/>
          <pc:sldMk cId="4107753299" sldId="293"/>
        </pc:sldMkLst>
      </pc:sldChg>
      <pc:sldChg chg="del">
        <pc:chgData name="Erwan MENVIELLE" userId="32d1f8ae-224c-402a-ae8e-f0b7f6ee1a20" providerId="ADAL" clId="{D69EFC09-B533-4D3F-B1C7-840DC9EE4BCD}" dt="2024-05-13T09:57:48.391" v="15" actId="47"/>
        <pc:sldMkLst>
          <pc:docMk/>
          <pc:sldMk cId="3084261693" sldId="294"/>
        </pc:sldMkLst>
      </pc:sldChg>
      <pc:sldChg chg="addSp delSp modSp add del mod delAnim modAnim">
        <pc:chgData name="Erwan MENVIELLE" userId="32d1f8ae-224c-402a-ae8e-f0b7f6ee1a20" providerId="ADAL" clId="{D69EFC09-B533-4D3F-B1C7-840DC9EE4BCD}" dt="2024-05-16T09:35:35.468" v="4890" actId="1076"/>
        <pc:sldMkLst>
          <pc:docMk/>
          <pc:sldMk cId="2968725546" sldId="792"/>
        </pc:sldMkLst>
        <pc:spChg chg="mod">
          <ac:chgData name="Erwan MENVIELLE" userId="32d1f8ae-224c-402a-ae8e-f0b7f6ee1a20" providerId="ADAL" clId="{D69EFC09-B533-4D3F-B1C7-840DC9EE4BCD}" dt="2024-05-14T13:38:30.610" v="1343" actId="1076"/>
          <ac:spMkLst>
            <pc:docMk/>
            <pc:sldMk cId="2968725546" sldId="792"/>
            <ac:spMk id="3" creationId="{78308696-8EFA-8689-1A85-49B1B966D2B2}"/>
          </ac:spMkLst>
        </pc:spChg>
        <pc:spChg chg="add mod">
          <ac:chgData name="Erwan MENVIELLE" userId="32d1f8ae-224c-402a-ae8e-f0b7f6ee1a20" providerId="ADAL" clId="{D69EFC09-B533-4D3F-B1C7-840DC9EE4BCD}" dt="2024-05-16T09:35:22.735" v="4886" actId="1076"/>
          <ac:spMkLst>
            <pc:docMk/>
            <pc:sldMk cId="2968725546" sldId="792"/>
            <ac:spMk id="10" creationId="{3B2E24AB-B50A-BD9C-8C88-642D8B485959}"/>
          </ac:spMkLst>
        </pc:spChg>
        <pc:spChg chg="del mod">
          <ac:chgData name="Erwan MENVIELLE" userId="32d1f8ae-224c-402a-ae8e-f0b7f6ee1a20" providerId="ADAL" clId="{D69EFC09-B533-4D3F-B1C7-840DC9EE4BCD}" dt="2024-05-14T15:04:40.570" v="2186" actId="478"/>
          <ac:spMkLst>
            <pc:docMk/>
            <pc:sldMk cId="2968725546" sldId="792"/>
            <ac:spMk id="10" creationId="{8E6751CD-FC7B-354E-94C5-F44BC23A26CA}"/>
          </ac:spMkLst>
        </pc:spChg>
        <pc:spChg chg="add mod">
          <ac:chgData name="Erwan MENVIELLE" userId="32d1f8ae-224c-402a-ae8e-f0b7f6ee1a20" providerId="ADAL" clId="{D69EFC09-B533-4D3F-B1C7-840DC9EE4BCD}" dt="2024-05-16T09:35:27.861" v="4888" actId="1076"/>
          <ac:spMkLst>
            <pc:docMk/>
            <pc:sldMk cId="2968725546" sldId="792"/>
            <ac:spMk id="11" creationId="{A099F181-9696-43F3-6857-FA12B5E4049F}"/>
          </ac:spMkLst>
        </pc:spChg>
        <pc:spChg chg="del mod">
          <ac:chgData name="Erwan MENVIELLE" userId="32d1f8ae-224c-402a-ae8e-f0b7f6ee1a20" providerId="ADAL" clId="{D69EFC09-B533-4D3F-B1C7-840DC9EE4BCD}" dt="2024-05-14T15:04:43.037" v="2187" actId="478"/>
          <ac:spMkLst>
            <pc:docMk/>
            <pc:sldMk cId="2968725546" sldId="792"/>
            <ac:spMk id="11" creationId="{DA85B2F4-7890-170E-4E9F-30AE1F0A11A0}"/>
          </ac:spMkLst>
        </pc:spChg>
        <pc:grpChg chg="add mod">
          <ac:chgData name="Erwan MENVIELLE" userId="32d1f8ae-224c-402a-ae8e-f0b7f6ee1a20" providerId="ADAL" clId="{D69EFC09-B533-4D3F-B1C7-840DC9EE4BCD}" dt="2024-05-13T13:32:03.394" v="542" actId="1035"/>
          <ac:grpSpMkLst>
            <pc:docMk/>
            <pc:sldMk cId="2968725546" sldId="792"/>
            <ac:grpSpMk id="15" creationId="{91851F14-A093-D158-1E69-3B14089946A2}"/>
          </ac:grpSpMkLst>
        </pc:grpChg>
        <pc:grpChg chg="del">
          <ac:chgData name="Erwan MENVIELLE" userId="32d1f8ae-224c-402a-ae8e-f0b7f6ee1a20" providerId="ADAL" clId="{D69EFC09-B533-4D3F-B1C7-840DC9EE4BCD}" dt="2024-05-13T13:18:25.081" v="195" actId="478"/>
          <ac:grpSpMkLst>
            <pc:docMk/>
            <pc:sldMk cId="2968725546" sldId="792"/>
            <ac:grpSpMk id="17" creationId="{359E1806-0CDE-801B-B058-E1886CC4E7D0}"/>
          </ac:grpSpMkLst>
        </pc:grpChg>
        <pc:graphicFrameChg chg="del">
          <ac:chgData name="Erwan MENVIELLE" userId="32d1f8ae-224c-402a-ae8e-f0b7f6ee1a20" providerId="ADAL" clId="{D69EFC09-B533-4D3F-B1C7-840DC9EE4BCD}" dt="2024-05-13T13:31:47.025" v="470" actId="478"/>
          <ac:graphicFrameMkLst>
            <pc:docMk/>
            <pc:sldMk cId="2968725546" sldId="792"/>
            <ac:graphicFrameMk id="7" creationId="{913A0F00-5F59-DDC7-9D53-ECA9F3CC26EE}"/>
          </ac:graphicFrameMkLst>
        </pc:graphicFrameChg>
        <pc:picChg chg="add mod ord">
          <ac:chgData name="Erwan MENVIELLE" userId="32d1f8ae-224c-402a-ae8e-f0b7f6ee1a20" providerId="ADAL" clId="{D69EFC09-B533-4D3F-B1C7-840DC9EE4BCD}" dt="2024-05-16T09:35:35.468" v="4890" actId="1076"/>
          <ac:picMkLst>
            <pc:docMk/>
            <pc:sldMk cId="2968725546" sldId="792"/>
            <ac:picMk id="5" creationId="{0110B015-0DCC-09B5-EC41-EC8BAD5902AC}"/>
          </ac:picMkLst>
        </pc:picChg>
        <pc:picChg chg="add mod modCrop">
          <ac:chgData name="Erwan MENVIELLE" userId="32d1f8ae-224c-402a-ae8e-f0b7f6ee1a20" providerId="ADAL" clId="{D69EFC09-B533-4D3F-B1C7-840DC9EE4BCD}" dt="2024-05-13T13:18:42.903" v="199" actId="164"/>
          <ac:picMkLst>
            <pc:docMk/>
            <pc:sldMk cId="2968725546" sldId="792"/>
            <ac:picMk id="6" creationId="{F11FEF8A-5A69-BFFC-E6BE-B99B5B872CC8}"/>
          </ac:picMkLst>
        </pc:picChg>
        <pc:picChg chg="add mod">
          <ac:chgData name="Erwan MENVIELLE" userId="32d1f8ae-224c-402a-ae8e-f0b7f6ee1a20" providerId="ADAL" clId="{D69EFC09-B533-4D3F-B1C7-840DC9EE4BCD}" dt="2024-05-16T09:35:18.875" v="4885" actId="1035"/>
          <ac:picMkLst>
            <pc:docMk/>
            <pc:sldMk cId="2968725546" sldId="792"/>
            <ac:picMk id="7" creationId="{F9D95CEE-FE67-E03B-7D8C-EA86CDFDF4D7}"/>
          </ac:picMkLst>
        </pc:picChg>
        <pc:picChg chg="add mod modCrop">
          <ac:chgData name="Erwan MENVIELLE" userId="32d1f8ae-224c-402a-ae8e-f0b7f6ee1a20" providerId="ADAL" clId="{D69EFC09-B533-4D3F-B1C7-840DC9EE4BCD}" dt="2024-05-13T13:19:03.888" v="242" actId="1036"/>
          <ac:picMkLst>
            <pc:docMk/>
            <pc:sldMk cId="2968725546" sldId="792"/>
            <ac:picMk id="9" creationId="{F2B86D1D-F501-12D7-FFB9-997286665725}"/>
          </ac:picMkLst>
        </pc:picChg>
      </pc:sldChg>
      <pc:sldChg chg="modSp add del mod">
        <pc:chgData name="Erwan MENVIELLE" userId="32d1f8ae-224c-402a-ae8e-f0b7f6ee1a20" providerId="ADAL" clId="{D69EFC09-B533-4D3F-B1C7-840DC9EE4BCD}" dt="2024-05-13T10:01:39.535" v="117" actId="14100"/>
        <pc:sldMkLst>
          <pc:docMk/>
          <pc:sldMk cId="1963191313" sldId="794"/>
        </pc:sldMkLst>
        <pc:spChg chg="mod">
          <ac:chgData name="Erwan MENVIELLE" userId="32d1f8ae-224c-402a-ae8e-f0b7f6ee1a20" providerId="ADAL" clId="{D69EFC09-B533-4D3F-B1C7-840DC9EE4BCD}" dt="2024-05-13T10:01:35.503" v="116" actId="1037"/>
          <ac:spMkLst>
            <pc:docMk/>
            <pc:sldMk cId="1963191313" sldId="794"/>
            <ac:spMk id="17" creationId="{43EFEA10-1575-49B2-4D10-3AE3B22C43D3}"/>
          </ac:spMkLst>
        </pc:spChg>
        <pc:spChg chg="mod">
          <ac:chgData name="Erwan MENVIELLE" userId="32d1f8ae-224c-402a-ae8e-f0b7f6ee1a20" providerId="ADAL" clId="{D69EFC09-B533-4D3F-B1C7-840DC9EE4BCD}" dt="2024-05-13T10:01:24.555" v="93" actId="14100"/>
          <ac:spMkLst>
            <pc:docMk/>
            <pc:sldMk cId="1963191313" sldId="794"/>
            <ac:spMk id="19" creationId="{674984B2-00E1-9EE0-A0C8-6F99C5DD9E4D}"/>
          </ac:spMkLst>
        </pc:spChg>
        <pc:cxnChg chg="mod">
          <ac:chgData name="Erwan MENVIELLE" userId="32d1f8ae-224c-402a-ae8e-f0b7f6ee1a20" providerId="ADAL" clId="{D69EFC09-B533-4D3F-B1C7-840DC9EE4BCD}" dt="2024-05-13T10:01:35.503" v="116" actId="1037"/>
          <ac:cxnSpMkLst>
            <pc:docMk/>
            <pc:sldMk cId="1963191313" sldId="794"/>
            <ac:cxnSpMk id="8" creationId="{2E862737-B252-A42A-C569-A8B81F68F909}"/>
          </ac:cxnSpMkLst>
        </pc:cxnChg>
        <pc:cxnChg chg="mod">
          <ac:chgData name="Erwan MENVIELLE" userId="32d1f8ae-224c-402a-ae8e-f0b7f6ee1a20" providerId="ADAL" clId="{D69EFC09-B533-4D3F-B1C7-840DC9EE4BCD}" dt="2024-05-13T10:01:39.535" v="117" actId="14100"/>
          <ac:cxnSpMkLst>
            <pc:docMk/>
            <pc:sldMk cId="1963191313" sldId="794"/>
            <ac:cxnSpMk id="9" creationId="{36C2578D-FE47-29F9-EE0E-DF2B2AFE85D2}"/>
          </ac:cxnSpMkLst>
        </pc:cxnChg>
      </pc:sldChg>
      <pc:sldChg chg="addSp delSp modSp add del mod delAnim modAnim">
        <pc:chgData name="Erwan MENVIELLE" userId="32d1f8ae-224c-402a-ae8e-f0b7f6ee1a20" providerId="ADAL" clId="{D69EFC09-B533-4D3F-B1C7-840DC9EE4BCD}" dt="2024-05-16T09:47:29.153" v="4992"/>
        <pc:sldMkLst>
          <pc:docMk/>
          <pc:sldMk cId="844410075" sldId="795"/>
        </pc:sldMkLst>
        <pc:spChg chg="mod">
          <ac:chgData name="Erwan MENVIELLE" userId="32d1f8ae-224c-402a-ae8e-f0b7f6ee1a20" providerId="ADAL" clId="{D69EFC09-B533-4D3F-B1C7-840DC9EE4BCD}" dt="2024-05-13T10:00:19.860" v="81"/>
          <ac:spMkLst>
            <pc:docMk/>
            <pc:sldMk cId="844410075" sldId="795"/>
            <ac:spMk id="2" creationId="{0BD95249-079C-3776-1B4E-1B4B9505515B}"/>
          </ac:spMkLst>
        </pc:spChg>
        <pc:spChg chg="mod">
          <ac:chgData name="Erwan MENVIELLE" userId="32d1f8ae-224c-402a-ae8e-f0b7f6ee1a20" providerId="ADAL" clId="{D69EFC09-B533-4D3F-B1C7-840DC9EE4BCD}" dt="2024-05-14T13:30:27.824" v="1304" actId="27636"/>
          <ac:spMkLst>
            <pc:docMk/>
            <pc:sldMk cId="844410075" sldId="795"/>
            <ac:spMk id="3" creationId="{CDB08338-EE6B-A0FD-99F8-67152EAF822F}"/>
          </ac:spMkLst>
        </pc:spChg>
        <pc:spChg chg="mod">
          <ac:chgData name="Erwan MENVIELLE" userId="32d1f8ae-224c-402a-ae8e-f0b7f6ee1a20" providerId="ADAL" clId="{D69EFC09-B533-4D3F-B1C7-840DC9EE4BCD}" dt="2024-05-13T13:28:20.652" v="454" actId="1076"/>
          <ac:spMkLst>
            <pc:docMk/>
            <pc:sldMk cId="844410075" sldId="795"/>
            <ac:spMk id="5" creationId="{F132B3FB-B78D-D13D-AE66-40E0DF3DB757}"/>
          </ac:spMkLst>
        </pc:spChg>
        <pc:spChg chg="add mod">
          <ac:chgData name="Erwan MENVIELLE" userId="32d1f8ae-224c-402a-ae8e-f0b7f6ee1a20" providerId="ADAL" clId="{D69EFC09-B533-4D3F-B1C7-840DC9EE4BCD}" dt="2024-05-16T09:47:22.241" v="4991" actId="207"/>
          <ac:spMkLst>
            <pc:docMk/>
            <pc:sldMk cId="844410075" sldId="795"/>
            <ac:spMk id="10" creationId="{4B0D1B50-84D7-9338-346D-5791F2D0A167}"/>
          </ac:spMkLst>
        </pc:spChg>
        <pc:picChg chg="add mod ord">
          <ac:chgData name="Erwan MENVIELLE" userId="32d1f8ae-224c-402a-ae8e-f0b7f6ee1a20" providerId="ADAL" clId="{D69EFC09-B533-4D3F-B1C7-840DC9EE4BCD}" dt="2024-05-13T14:36:50.535" v="671" actId="1076"/>
          <ac:picMkLst>
            <pc:docMk/>
            <pc:sldMk cId="844410075" sldId="795"/>
            <ac:picMk id="8" creationId="{76709D18-685A-7397-D355-14BB38A32787}"/>
          </ac:picMkLst>
        </pc:picChg>
        <pc:picChg chg="del">
          <ac:chgData name="Erwan MENVIELLE" userId="32d1f8ae-224c-402a-ae8e-f0b7f6ee1a20" providerId="ADAL" clId="{D69EFC09-B533-4D3F-B1C7-840DC9EE4BCD}" dt="2024-05-13T13:27:50.504" v="421" actId="478"/>
          <ac:picMkLst>
            <pc:docMk/>
            <pc:sldMk cId="844410075" sldId="795"/>
            <ac:picMk id="9" creationId="{08964A43-48C1-1DBA-F2C4-8256B91F6C76}"/>
          </ac:picMkLst>
        </pc:picChg>
        <pc:cxnChg chg="mod">
          <ac:chgData name="Erwan MENVIELLE" userId="32d1f8ae-224c-402a-ae8e-f0b7f6ee1a20" providerId="ADAL" clId="{D69EFC09-B533-4D3F-B1C7-840DC9EE4BCD}" dt="2024-05-13T13:28:20.652" v="454" actId="1076"/>
          <ac:cxnSpMkLst>
            <pc:docMk/>
            <pc:sldMk cId="844410075" sldId="795"/>
            <ac:cxnSpMk id="6" creationId="{F7D84EC2-2339-EF1B-6695-6AFACE0AA868}"/>
          </ac:cxnSpMkLst>
        </pc:cxnChg>
        <pc:cxnChg chg="add mod">
          <ac:chgData name="Erwan MENVIELLE" userId="32d1f8ae-224c-402a-ae8e-f0b7f6ee1a20" providerId="ADAL" clId="{D69EFC09-B533-4D3F-B1C7-840DC9EE4BCD}" dt="2024-05-16T09:46:58.034" v="4971" actId="208"/>
          <ac:cxnSpMkLst>
            <pc:docMk/>
            <pc:sldMk cId="844410075" sldId="795"/>
            <ac:cxnSpMk id="9" creationId="{D5676261-AAD9-9BE1-D8C7-2D81963E2FE8}"/>
          </ac:cxnSpMkLst>
        </pc:cxnChg>
      </pc:sldChg>
      <pc:sldChg chg="modSp add del mod">
        <pc:chgData name="Erwan MENVIELLE" userId="32d1f8ae-224c-402a-ae8e-f0b7f6ee1a20" providerId="ADAL" clId="{D69EFC09-B533-4D3F-B1C7-840DC9EE4BCD}" dt="2024-05-13T13:13:13.496" v="188" actId="27636"/>
        <pc:sldMkLst>
          <pc:docMk/>
          <pc:sldMk cId="2375495580" sldId="796"/>
        </pc:sldMkLst>
        <pc:spChg chg="mod">
          <ac:chgData name="Erwan MENVIELLE" userId="32d1f8ae-224c-402a-ae8e-f0b7f6ee1a20" providerId="ADAL" clId="{D69EFC09-B533-4D3F-B1C7-840DC9EE4BCD}" dt="2024-05-13T13:13:13.496" v="188" actId="27636"/>
          <ac:spMkLst>
            <pc:docMk/>
            <pc:sldMk cId="2375495580" sldId="796"/>
            <ac:spMk id="3" creationId="{9EBD1FEF-F50D-0614-87D9-7A36B2C8BC04}"/>
          </ac:spMkLst>
        </pc:spChg>
      </pc:sldChg>
      <pc:sldChg chg="addSp delSp modSp add mod delAnim modAnim">
        <pc:chgData name="Erwan MENVIELLE" userId="32d1f8ae-224c-402a-ae8e-f0b7f6ee1a20" providerId="ADAL" clId="{D69EFC09-B533-4D3F-B1C7-840DC9EE4BCD}" dt="2024-05-16T09:34:59.585" v="4861" actId="20577"/>
        <pc:sldMkLst>
          <pc:docMk/>
          <pc:sldMk cId="4157289414" sldId="797"/>
        </pc:sldMkLst>
        <pc:spChg chg="mod">
          <ac:chgData name="Erwan MENVIELLE" userId="32d1f8ae-224c-402a-ae8e-f0b7f6ee1a20" providerId="ADAL" clId="{D69EFC09-B533-4D3F-B1C7-840DC9EE4BCD}" dt="2024-05-16T09:34:59.585" v="4861" actId="20577"/>
          <ac:spMkLst>
            <pc:docMk/>
            <pc:sldMk cId="4157289414" sldId="797"/>
            <ac:spMk id="3" creationId="{78308696-8EFA-8689-1A85-49B1B966D2B2}"/>
          </ac:spMkLst>
        </pc:spChg>
        <pc:spChg chg="add del mod">
          <ac:chgData name="Erwan MENVIELLE" userId="32d1f8ae-224c-402a-ae8e-f0b7f6ee1a20" providerId="ADAL" clId="{D69EFC09-B533-4D3F-B1C7-840DC9EE4BCD}" dt="2024-05-16T09:33:44.823" v="4744" actId="21"/>
          <ac:spMkLst>
            <pc:docMk/>
            <pc:sldMk cId="4157289414" sldId="797"/>
            <ac:spMk id="10" creationId="{3B2E24AB-B50A-BD9C-8C88-642D8B485959}"/>
          </ac:spMkLst>
        </pc:spChg>
        <pc:spChg chg="del">
          <ac:chgData name="Erwan MENVIELLE" userId="32d1f8ae-224c-402a-ae8e-f0b7f6ee1a20" providerId="ADAL" clId="{D69EFC09-B533-4D3F-B1C7-840DC9EE4BCD}" dt="2024-05-13T13:31:37.829" v="468" actId="478"/>
          <ac:spMkLst>
            <pc:docMk/>
            <pc:sldMk cId="4157289414" sldId="797"/>
            <ac:spMk id="10" creationId="{8E6751CD-FC7B-354E-94C5-F44BC23A26CA}"/>
          </ac:spMkLst>
        </pc:spChg>
        <pc:spChg chg="add del mod">
          <ac:chgData name="Erwan MENVIELLE" userId="32d1f8ae-224c-402a-ae8e-f0b7f6ee1a20" providerId="ADAL" clId="{D69EFC09-B533-4D3F-B1C7-840DC9EE4BCD}" dt="2024-05-16T09:33:44.823" v="4744" actId="21"/>
          <ac:spMkLst>
            <pc:docMk/>
            <pc:sldMk cId="4157289414" sldId="797"/>
            <ac:spMk id="11" creationId="{A099F181-9696-43F3-6857-FA12B5E4049F}"/>
          </ac:spMkLst>
        </pc:spChg>
        <pc:spChg chg="del">
          <ac:chgData name="Erwan MENVIELLE" userId="32d1f8ae-224c-402a-ae8e-f0b7f6ee1a20" providerId="ADAL" clId="{D69EFC09-B533-4D3F-B1C7-840DC9EE4BCD}" dt="2024-05-13T13:31:39.523" v="469" actId="478"/>
          <ac:spMkLst>
            <pc:docMk/>
            <pc:sldMk cId="4157289414" sldId="797"/>
            <ac:spMk id="11" creationId="{DA85B2F4-7890-170E-4E9F-30AE1F0A11A0}"/>
          </ac:spMkLst>
        </pc:spChg>
        <pc:grpChg chg="del">
          <ac:chgData name="Erwan MENVIELLE" userId="32d1f8ae-224c-402a-ae8e-f0b7f6ee1a20" providerId="ADAL" clId="{D69EFC09-B533-4D3F-B1C7-840DC9EE4BCD}" dt="2024-05-13T13:31:36.336" v="467" actId="478"/>
          <ac:grpSpMkLst>
            <pc:docMk/>
            <pc:sldMk cId="4157289414" sldId="797"/>
            <ac:grpSpMk id="15" creationId="{91851F14-A093-D158-1E69-3B14089946A2}"/>
          </ac:grpSpMkLst>
        </pc:grpChg>
        <pc:graphicFrameChg chg="add del mod">
          <ac:chgData name="Erwan MENVIELLE" userId="32d1f8ae-224c-402a-ae8e-f0b7f6ee1a20" providerId="ADAL" clId="{D69EFC09-B533-4D3F-B1C7-840DC9EE4BCD}" dt="2024-05-14T10:23:15.753" v="674" actId="478"/>
          <ac:graphicFrameMkLst>
            <pc:docMk/>
            <pc:sldMk cId="4157289414" sldId="797"/>
            <ac:graphicFrameMk id="5" creationId="{6011D832-6172-F7F8-71C0-B8142B0B26A1}"/>
          </ac:graphicFrameMkLst>
        </pc:graphicFrameChg>
        <pc:graphicFrameChg chg="add mod">
          <ac:chgData name="Erwan MENVIELLE" userId="32d1f8ae-224c-402a-ae8e-f0b7f6ee1a20" providerId="ADAL" clId="{D69EFC09-B533-4D3F-B1C7-840DC9EE4BCD}" dt="2024-05-16T09:34:39.724" v="4799" actId="1076"/>
          <ac:graphicFrameMkLst>
            <pc:docMk/>
            <pc:sldMk cId="4157289414" sldId="797"/>
            <ac:graphicFrameMk id="6" creationId="{8C744429-ACA3-9EED-F81B-4BBD4B1169CB}"/>
          </ac:graphicFrameMkLst>
        </pc:graphicFrameChg>
        <pc:graphicFrameChg chg="del">
          <ac:chgData name="Erwan MENVIELLE" userId="32d1f8ae-224c-402a-ae8e-f0b7f6ee1a20" providerId="ADAL" clId="{D69EFC09-B533-4D3F-B1C7-840DC9EE4BCD}" dt="2024-05-14T10:23:08.259" v="672" actId="478"/>
          <ac:graphicFrameMkLst>
            <pc:docMk/>
            <pc:sldMk cId="4157289414" sldId="797"/>
            <ac:graphicFrameMk id="7" creationId="{913A0F00-5F59-DDC7-9D53-ECA9F3CC26EE}"/>
          </ac:graphicFrameMkLst>
        </pc:graphicFrameChg>
        <pc:picChg chg="add del mod">
          <ac:chgData name="Erwan MENVIELLE" userId="32d1f8ae-224c-402a-ae8e-f0b7f6ee1a20" providerId="ADAL" clId="{D69EFC09-B533-4D3F-B1C7-840DC9EE4BCD}" dt="2024-05-16T09:33:44.823" v="4744" actId="21"/>
          <ac:picMkLst>
            <pc:docMk/>
            <pc:sldMk cId="4157289414" sldId="797"/>
            <ac:picMk id="7" creationId="{F9D95CEE-FE67-E03B-7D8C-EA86CDFDF4D7}"/>
          </ac:picMkLst>
        </pc:picChg>
        <pc:picChg chg="add del mod">
          <ac:chgData name="Erwan MENVIELLE" userId="32d1f8ae-224c-402a-ae8e-f0b7f6ee1a20" providerId="ADAL" clId="{D69EFC09-B533-4D3F-B1C7-840DC9EE4BCD}" dt="2024-05-16T09:33:44.823" v="4744" actId="21"/>
          <ac:picMkLst>
            <pc:docMk/>
            <pc:sldMk cId="4157289414" sldId="797"/>
            <ac:picMk id="9" creationId="{0110B015-0DCC-09B5-EC41-EC8BAD5902AC}"/>
          </ac:picMkLst>
        </pc:picChg>
        <pc:picChg chg="mod">
          <ac:chgData name="Erwan MENVIELLE" userId="32d1f8ae-224c-402a-ae8e-f0b7f6ee1a20" providerId="ADAL" clId="{D69EFC09-B533-4D3F-B1C7-840DC9EE4BCD}" dt="2024-05-16T09:34:20.151" v="4749" actId="1076"/>
          <ac:picMkLst>
            <pc:docMk/>
            <pc:sldMk cId="4157289414" sldId="797"/>
            <ac:picMk id="14" creationId="{4CD91091-9379-516E-0C04-EA5501669ECB}"/>
          </ac:picMkLst>
        </pc:picChg>
      </pc:sldChg>
      <pc:sldChg chg="addSp delSp modSp add mod delAnim modAnim">
        <pc:chgData name="Erwan MENVIELLE" userId="32d1f8ae-224c-402a-ae8e-f0b7f6ee1a20" providerId="ADAL" clId="{D69EFC09-B533-4D3F-B1C7-840DC9EE4BCD}" dt="2024-05-14T13:20:29.113" v="1300" actId="1035"/>
        <pc:sldMkLst>
          <pc:docMk/>
          <pc:sldMk cId="210783565" sldId="798"/>
        </pc:sldMkLst>
        <pc:spChg chg="mod">
          <ac:chgData name="Erwan MENVIELLE" userId="32d1f8ae-224c-402a-ae8e-f0b7f6ee1a20" providerId="ADAL" clId="{D69EFC09-B533-4D3F-B1C7-840DC9EE4BCD}" dt="2024-05-14T12:58:47.431" v="908" actId="20577"/>
          <ac:spMkLst>
            <pc:docMk/>
            <pc:sldMk cId="210783565" sldId="798"/>
            <ac:spMk id="3" creationId="{CDB08338-EE6B-A0FD-99F8-67152EAF822F}"/>
          </ac:spMkLst>
        </pc:spChg>
        <pc:spChg chg="mod">
          <ac:chgData name="Erwan MENVIELLE" userId="32d1f8ae-224c-402a-ae8e-f0b7f6ee1a20" providerId="ADAL" clId="{D69EFC09-B533-4D3F-B1C7-840DC9EE4BCD}" dt="2024-05-14T13:20:29.113" v="1300" actId="1035"/>
          <ac:spMkLst>
            <pc:docMk/>
            <pc:sldMk cId="210783565" sldId="798"/>
            <ac:spMk id="4" creationId="{0B6B8DC3-A0C2-F1D4-610F-A467AF08F6C1}"/>
          </ac:spMkLst>
        </pc:spChg>
        <pc:spChg chg="del mod">
          <ac:chgData name="Erwan MENVIELLE" userId="32d1f8ae-224c-402a-ae8e-f0b7f6ee1a20" providerId="ADAL" clId="{D69EFC09-B533-4D3F-B1C7-840DC9EE4BCD}" dt="2024-05-13T13:32:57.689" v="621" actId="478"/>
          <ac:spMkLst>
            <pc:docMk/>
            <pc:sldMk cId="210783565" sldId="798"/>
            <ac:spMk id="5" creationId="{F132B3FB-B78D-D13D-AE66-40E0DF3DB757}"/>
          </ac:spMkLst>
        </pc:spChg>
        <pc:spChg chg="add mod">
          <ac:chgData name="Erwan MENVIELLE" userId="32d1f8ae-224c-402a-ae8e-f0b7f6ee1a20" providerId="ADAL" clId="{D69EFC09-B533-4D3F-B1C7-840DC9EE4BCD}" dt="2024-05-14T13:20:09.767" v="1248" actId="1036"/>
          <ac:spMkLst>
            <pc:docMk/>
            <pc:sldMk cId="210783565" sldId="798"/>
            <ac:spMk id="9" creationId="{4BD9656A-ABB9-9BAD-65C1-9061C6167A27}"/>
          </ac:spMkLst>
        </pc:spChg>
        <pc:spChg chg="add mod">
          <ac:chgData name="Erwan MENVIELLE" userId="32d1f8ae-224c-402a-ae8e-f0b7f6ee1a20" providerId="ADAL" clId="{D69EFC09-B533-4D3F-B1C7-840DC9EE4BCD}" dt="2024-05-14T13:20:09.767" v="1248" actId="1036"/>
          <ac:spMkLst>
            <pc:docMk/>
            <pc:sldMk cId="210783565" sldId="798"/>
            <ac:spMk id="10" creationId="{A678EE97-AB37-55DF-2640-B9B74B746628}"/>
          </ac:spMkLst>
        </pc:spChg>
        <pc:spChg chg="add mod">
          <ac:chgData name="Erwan MENVIELLE" userId="32d1f8ae-224c-402a-ae8e-f0b7f6ee1a20" providerId="ADAL" clId="{D69EFC09-B533-4D3F-B1C7-840DC9EE4BCD}" dt="2024-05-14T13:20:09.767" v="1248" actId="1036"/>
          <ac:spMkLst>
            <pc:docMk/>
            <pc:sldMk cId="210783565" sldId="798"/>
            <ac:spMk id="16" creationId="{4DD74F34-AE3B-EA4C-26D7-0A3BF0901406}"/>
          </ac:spMkLst>
        </pc:spChg>
        <pc:spChg chg="add mod">
          <ac:chgData name="Erwan MENVIELLE" userId="32d1f8ae-224c-402a-ae8e-f0b7f6ee1a20" providerId="ADAL" clId="{D69EFC09-B533-4D3F-B1C7-840DC9EE4BCD}" dt="2024-05-14T13:20:09.767" v="1248" actId="1036"/>
          <ac:spMkLst>
            <pc:docMk/>
            <pc:sldMk cId="210783565" sldId="798"/>
            <ac:spMk id="25" creationId="{1CDC09C2-4216-6172-11C5-0D66B26570D3}"/>
          </ac:spMkLst>
        </pc:spChg>
        <pc:picChg chg="add mod">
          <ac:chgData name="Erwan MENVIELLE" userId="32d1f8ae-224c-402a-ae8e-f0b7f6ee1a20" providerId="ADAL" clId="{D69EFC09-B533-4D3F-B1C7-840DC9EE4BCD}" dt="2024-05-14T13:20:09.767" v="1248" actId="1036"/>
          <ac:picMkLst>
            <pc:docMk/>
            <pc:sldMk cId="210783565" sldId="798"/>
            <ac:picMk id="6" creationId="{65A919B5-8487-6353-0812-BA4A65E46A22}"/>
          </ac:picMkLst>
        </pc:picChg>
        <pc:picChg chg="add mod">
          <ac:chgData name="Erwan MENVIELLE" userId="32d1f8ae-224c-402a-ae8e-f0b7f6ee1a20" providerId="ADAL" clId="{D69EFC09-B533-4D3F-B1C7-840DC9EE4BCD}" dt="2024-05-14T13:20:09.767" v="1248" actId="1036"/>
          <ac:picMkLst>
            <pc:docMk/>
            <pc:sldMk cId="210783565" sldId="798"/>
            <ac:picMk id="8" creationId="{2A9FB533-8EE6-7669-B6E5-F6BB0C746DBF}"/>
          </ac:picMkLst>
        </pc:picChg>
        <pc:picChg chg="del mod">
          <ac:chgData name="Erwan MENVIELLE" userId="32d1f8ae-224c-402a-ae8e-f0b7f6ee1a20" providerId="ADAL" clId="{D69EFC09-B533-4D3F-B1C7-840DC9EE4BCD}" dt="2024-05-13T13:32:53.292" v="618" actId="478"/>
          <ac:picMkLst>
            <pc:docMk/>
            <pc:sldMk cId="210783565" sldId="798"/>
            <ac:picMk id="8" creationId="{76709D18-685A-7397-D355-14BB38A32787}"/>
          </ac:picMkLst>
        </pc:picChg>
        <pc:cxnChg chg="del mod">
          <ac:chgData name="Erwan MENVIELLE" userId="32d1f8ae-224c-402a-ae8e-f0b7f6ee1a20" providerId="ADAL" clId="{D69EFC09-B533-4D3F-B1C7-840DC9EE4BCD}" dt="2024-05-13T13:32:55.883" v="619" actId="478"/>
          <ac:cxnSpMkLst>
            <pc:docMk/>
            <pc:sldMk cId="210783565" sldId="798"/>
            <ac:cxnSpMk id="6" creationId="{F7D84EC2-2339-EF1B-6695-6AFACE0AA868}"/>
          </ac:cxnSpMkLst>
        </pc:cxnChg>
        <pc:cxnChg chg="add mod">
          <ac:chgData name="Erwan MENVIELLE" userId="32d1f8ae-224c-402a-ae8e-f0b7f6ee1a20" providerId="ADAL" clId="{D69EFC09-B533-4D3F-B1C7-840DC9EE4BCD}" dt="2024-05-14T13:20:09.767" v="1248" actId="1036"/>
          <ac:cxnSpMkLst>
            <pc:docMk/>
            <pc:sldMk cId="210783565" sldId="798"/>
            <ac:cxnSpMk id="12" creationId="{697DC20B-FA5E-8915-6480-1E84183C3FD1}"/>
          </ac:cxnSpMkLst>
        </pc:cxnChg>
        <pc:cxnChg chg="add mod">
          <ac:chgData name="Erwan MENVIELLE" userId="32d1f8ae-224c-402a-ae8e-f0b7f6ee1a20" providerId="ADAL" clId="{D69EFC09-B533-4D3F-B1C7-840DC9EE4BCD}" dt="2024-05-14T13:20:09.767" v="1248" actId="1036"/>
          <ac:cxnSpMkLst>
            <pc:docMk/>
            <pc:sldMk cId="210783565" sldId="798"/>
            <ac:cxnSpMk id="13" creationId="{EFC6BC98-2FEA-542F-AB94-BEF84F67851C}"/>
          </ac:cxnSpMkLst>
        </pc:cxnChg>
        <pc:cxnChg chg="add mod">
          <ac:chgData name="Erwan MENVIELLE" userId="32d1f8ae-224c-402a-ae8e-f0b7f6ee1a20" providerId="ADAL" clId="{D69EFC09-B533-4D3F-B1C7-840DC9EE4BCD}" dt="2024-05-14T13:20:09.767" v="1248" actId="1036"/>
          <ac:cxnSpMkLst>
            <pc:docMk/>
            <pc:sldMk cId="210783565" sldId="798"/>
            <ac:cxnSpMk id="21" creationId="{580029ED-FEF3-20AE-62F6-7825D501EBAC}"/>
          </ac:cxnSpMkLst>
        </pc:cxnChg>
        <pc:cxnChg chg="add mod">
          <ac:chgData name="Erwan MENVIELLE" userId="32d1f8ae-224c-402a-ae8e-f0b7f6ee1a20" providerId="ADAL" clId="{D69EFC09-B533-4D3F-B1C7-840DC9EE4BCD}" dt="2024-05-14T13:20:09.767" v="1248" actId="1036"/>
          <ac:cxnSpMkLst>
            <pc:docMk/>
            <pc:sldMk cId="210783565" sldId="798"/>
            <ac:cxnSpMk id="24" creationId="{9F754654-C2A5-2D14-63DE-1248635D43A4}"/>
          </ac:cxnSpMkLst>
        </pc:cxnChg>
        <pc:cxnChg chg="add mod">
          <ac:chgData name="Erwan MENVIELLE" userId="32d1f8ae-224c-402a-ae8e-f0b7f6ee1a20" providerId="ADAL" clId="{D69EFC09-B533-4D3F-B1C7-840DC9EE4BCD}" dt="2024-05-14T13:20:09.767" v="1248" actId="1036"/>
          <ac:cxnSpMkLst>
            <pc:docMk/>
            <pc:sldMk cId="210783565" sldId="798"/>
            <ac:cxnSpMk id="26" creationId="{8BABABDF-AF52-B36E-A5EB-76D45733204C}"/>
          </ac:cxnSpMkLst>
        </pc:cxnChg>
        <pc:cxnChg chg="add mod">
          <ac:chgData name="Erwan MENVIELLE" userId="32d1f8ae-224c-402a-ae8e-f0b7f6ee1a20" providerId="ADAL" clId="{D69EFC09-B533-4D3F-B1C7-840DC9EE4BCD}" dt="2024-05-14T13:20:09.767" v="1248" actId="1036"/>
          <ac:cxnSpMkLst>
            <pc:docMk/>
            <pc:sldMk cId="210783565" sldId="798"/>
            <ac:cxnSpMk id="28" creationId="{03A5E842-C735-F141-F4AF-16B04893D096}"/>
          </ac:cxnSpMkLst>
        </pc:cxnChg>
      </pc:sldChg>
      <pc:sldChg chg="addSp delSp modSp new mod modAnim">
        <pc:chgData name="Erwan MENVIELLE" userId="32d1f8ae-224c-402a-ae8e-f0b7f6ee1a20" providerId="ADAL" clId="{D69EFC09-B533-4D3F-B1C7-840DC9EE4BCD}" dt="2024-05-16T09:02:38.110" v="4648" actId="108"/>
        <pc:sldMkLst>
          <pc:docMk/>
          <pc:sldMk cId="1103484761" sldId="799"/>
        </pc:sldMkLst>
        <pc:spChg chg="mod">
          <ac:chgData name="Erwan MENVIELLE" userId="32d1f8ae-224c-402a-ae8e-f0b7f6ee1a20" providerId="ADAL" clId="{D69EFC09-B533-4D3F-B1C7-840DC9EE4BCD}" dt="2024-05-16T09:02:38.110" v="4648" actId="108"/>
          <ac:spMkLst>
            <pc:docMk/>
            <pc:sldMk cId="1103484761" sldId="799"/>
            <ac:spMk id="2" creationId="{F44B1537-520F-1E3C-065D-C9A8DA001C75}"/>
          </ac:spMkLst>
        </pc:spChg>
        <pc:spChg chg="add del mod">
          <ac:chgData name="Erwan MENVIELLE" userId="32d1f8ae-224c-402a-ae8e-f0b7f6ee1a20" providerId="ADAL" clId="{D69EFC09-B533-4D3F-B1C7-840DC9EE4BCD}" dt="2024-05-14T14:51:15.591" v="2164" actId="1076"/>
          <ac:spMkLst>
            <pc:docMk/>
            <pc:sldMk cId="1103484761" sldId="799"/>
            <ac:spMk id="3" creationId="{C8F181D5-EB6D-35DE-07D9-3DFEC792DB18}"/>
          </ac:spMkLst>
        </pc:spChg>
        <pc:spChg chg="add mod">
          <ac:chgData name="Erwan MENVIELLE" userId="32d1f8ae-224c-402a-ae8e-f0b7f6ee1a20" providerId="ADAL" clId="{D69EFC09-B533-4D3F-B1C7-840DC9EE4BCD}" dt="2024-05-14T13:39:03.201" v="1350"/>
          <ac:spMkLst>
            <pc:docMk/>
            <pc:sldMk cId="1103484761" sldId="799"/>
            <ac:spMk id="5" creationId="{82C1B986-8F68-5EE7-C53D-7CB360CF56F4}"/>
          </ac:spMkLst>
        </pc:spChg>
        <pc:spChg chg="add mod">
          <ac:chgData name="Erwan MENVIELLE" userId="32d1f8ae-224c-402a-ae8e-f0b7f6ee1a20" providerId="ADAL" clId="{D69EFC09-B533-4D3F-B1C7-840DC9EE4BCD}" dt="2024-05-14T14:41:57.720" v="2150" actId="1076"/>
          <ac:spMkLst>
            <pc:docMk/>
            <pc:sldMk cId="1103484761" sldId="799"/>
            <ac:spMk id="12" creationId="{DD844930-9C42-A717-A37C-8310A4FECDA2}"/>
          </ac:spMkLst>
        </pc:spChg>
        <pc:spChg chg="add mod">
          <ac:chgData name="Erwan MENVIELLE" userId="32d1f8ae-224c-402a-ae8e-f0b7f6ee1a20" providerId="ADAL" clId="{D69EFC09-B533-4D3F-B1C7-840DC9EE4BCD}" dt="2024-05-14T15:05:37.708" v="2203" actId="1076"/>
          <ac:spMkLst>
            <pc:docMk/>
            <pc:sldMk cId="1103484761" sldId="799"/>
            <ac:spMk id="13" creationId="{FA2C399D-33C4-F0B9-5F2C-594A10D5C7A2}"/>
          </ac:spMkLst>
        </pc:spChg>
        <pc:spChg chg="add mod">
          <ac:chgData name="Erwan MENVIELLE" userId="32d1f8ae-224c-402a-ae8e-f0b7f6ee1a20" providerId="ADAL" clId="{D69EFC09-B533-4D3F-B1C7-840DC9EE4BCD}" dt="2024-05-14T15:05:32.526" v="2202" actId="1076"/>
          <ac:spMkLst>
            <pc:docMk/>
            <pc:sldMk cId="1103484761" sldId="799"/>
            <ac:spMk id="14" creationId="{0DB2D57F-88AD-8C0C-D973-F50EDF9D2280}"/>
          </ac:spMkLst>
        </pc:spChg>
        <pc:spChg chg="add mod">
          <ac:chgData name="Erwan MENVIELLE" userId="32d1f8ae-224c-402a-ae8e-f0b7f6ee1a20" providerId="ADAL" clId="{D69EFC09-B533-4D3F-B1C7-840DC9EE4BCD}" dt="2024-05-14T15:05:44.446" v="2204" actId="1076"/>
          <ac:spMkLst>
            <pc:docMk/>
            <pc:sldMk cId="1103484761" sldId="799"/>
            <ac:spMk id="15" creationId="{B84C6537-C4F1-09C1-903E-BDE30A043ABD}"/>
          </ac:spMkLst>
        </pc:spChg>
        <pc:spChg chg="add mod">
          <ac:chgData name="Erwan MENVIELLE" userId="32d1f8ae-224c-402a-ae8e-f0b7f6ee1a20" providerId="ADAL" clId="{D69EFC09-B533-4D3F-B1C7-840DC9EE4BCD}" dt="2024-05-14T15:21:29.022" v="2223" actId="1076"/>
          <ac:spMkLst>
            <pc:docMk/>
            <pc:sldMk cId="1103484761" sldId="799"/>
            <ac:spMk id="16" creationId="{3A0602CF-E53D-9389-5F02-877FDE639009}"/>
          </ac:spMkLst>
        </pc:spChg>
        <pc:spChg chg="add mod">
          <ac:chgData name="Erwan MENVIELLE" userId="32d1f8ae-224c-402a-ae8e-f0b7f6ee1a20" providerId="ADAL" clId="{D69EFC09-B533-4D3F-B1C7-840DC9EE4BCD}" dt="2024-05-14T14:42:14.025" v="2154" actId="1076"/>
          <ac:spMkLst>
            <pc:docMk/>
            <pc:sldMk cId="1103484761" sldId="799"/>
            <ac:spMk id="24" creationId="{6CF2EDD7-BD89-90C7-EEE4-1C5ADA267A32}"/>
          </ac:spMkLst>
        </pc:spChg>
        <pc:spChg chg="add mod">
          <ac:chgData name="Erwan MENVIELLE" userId="32d1f8ae-224c-402a-ae8e-f0b7f6ee1a20" providerId="ADAL" clId="{D69EFC09-B533-4D3F-B1C7-840DC9EE4BCD}" dt="2024-05-14T14:41:44.781" v="2145" actId="1076"/>
          <ac:spMkLst>
            <pc:docMk/>
            <pc:sldMk cId="1103484761" sldId="799"/>
            <ac:spMk id="25" creationId="{CC865D3E-7770-B076-1D2A-452B8CBCE240}"/>
          </ac:spMkLst>
        </pc:spChg>
        <pc:spChg chg="add mod">
          <ac:chgData name="Erwan MENVIELLE" userId="32d1f8ae-224c-402a-ae8e-f0b7f6ee1a20" providerId="ADAL" clId="{D69EFC09-B533-4D3F-B1C7-840DC9EE4BCD}" dt="2024-05-14T14:41:52.398" v="2147" actId="1076"/>
          <ac:spMkLst>
            <pc:docMk/>
            <pc:sldMk cId="1103484761" sldId="799"/>
            <ac:spMk id="26" creationId="{82D0816B-815F-63D4-96BF-59569C526E6F}"/>
          </ac:spMkLst>
        </pc:spChg>
        <pc:spChg chg="add mod">
          <ac:chgData name="Erwan MENVIELLE" userId="32d1f8ae-224c-402a-ae8e-f0b7f6ee1a20" providerId="ADAL" clId="{D69EFC09-B533-4D3F-B1C7-840DC9EE4BCD}" dt="2024-05-14T14:42:04.618" v="2151" actId="1076"/>
          <ac:spMkLst>
            <pc:docMk/>
            <pc:sldMk cId="1103484761" sldId="799"/>
            <ac:spMk id="27" creationId="{2DFE122C-656A-8ED8-F972-A3A599821D0E}"/>
          </ac:spMkLst>
        </pc:spChg>
        <pc:spChg chg="add mod">
          <ac:chgData name="Erwan MENVIELLE" userId="32d1f8ae-224c-402a-ae8e-f0b7f6ee1a20" providerId="ADAL" clId="{D69EFC09-B533-4D3F-B1C7-840DC9EE4BCD}" dt="2024-05-14T15:06:38.794" v="2207" actId="1038"/>
          <ac:spMkLst>
            <pc:docMk/>
            <pc:sldMk cId="1103484761" sldId="799"/>
            <ac:spMk id="28" creationId="{1988EC85-6ECC-4138-A3EE-62801A437596}"/>
          </ac:spMkLst>
        </pc:spChg>
        <pc:graphicFrameChg chg="add del mod">
          <ac:chgData name="Erwan MENVIELLE" userId="32d1f8ae-224c-402a-ae8e-f0b7f6ee1a20" providerId="ADAL" clId="{D69EFC09-B533-4D3F-B1C7-840DC9EE4BCD}" dt="2024-05-14T13:59:01.776" v="1508" actId="478"/>
          <ac:graphicFrameMkLst>
            <pc:docMk/>
            <pc:sldMk cId="1103484761" sldId="799"/>
            <ac:graphicFrameMk id="7" creationId="{F1274F07-4EA8-443B-6331-02E718973048}"/>
          </ac:graphicFrameMkLst>
        </pc:graphicFrameChg>
        <pc:graphicFrameChg chg="add mod">
          <ac:chgData name="Erwan MENVIELLE" userId="32d1f8ae-224c-402a-ae8e-f0b7f6ee1a20" providerId="ADAL" clId="{D69EFC09-B533-4D3F-B1C7-840DC9EE4BCD}" dt="2024-05-14T13:53:42.834" v="1503"/>
          <ac:graphicFrameMkLst>
            <pc:docMk/>
            <pc:sldMk cId="1103484761" sldId="799"/>
            <ac:graphicFrameMk id="8" creationId="{29B390E2-1030-454A-3EE6-B5F67ECB5461}"/>
          </ac:graphicFrameMkLst>
        </pc:graphicFrameChg>
        <pc:graphicFrameChg chg="add del mod">
          <ac:chgData name="Erwan MENVIELLE" userId="32d1f8ae-224c-402a-ae8e-f0b7f6ee1a20" providerId="ADAL" clId="{D69EFC09-B533-4D3F-B1C7-840DC9EE4BCD}" dt="2024-05-14T13:59:02.924" v="1509" actId="478"/>
          <ac:graphicFrameMkLst>
            <pc:docMk/>
            <pc:sldMk cId="1103484761" sldId="799"/>
            <ac:graphicFrameMk id="9" creationId="{D82D8EB7-8793-3885-8FE7-9C6280C05155}"/>
          </ac:graphicFrameMkLst>
        </pc:graphicFrameChg>
        <pc:graphicFrameChg chg="add mod">
          <ac:chgData name="Erwan MENVIELLE" userId="32d1f8ae-224c-402a-ae8e-f0b7f6ee1a20" providerId="ADAL" clId="{D69EFC09-B533-4D3F-B1C7-840DC9EE4BCD}" dt="2024-05-14T13:59:07.870" v="1510"/>
          <ac:graphicFrameMkLst>
            <pc:docMk/>
            <pc:sldMk cId="1103484761" sldId="799"/>
            <ac:graphicFrameMk id="10" creationId="{D20F4501-66CB-E500-616F-B5F8FFE20B09}"/>
          </ac:graphicFrameMkLst>
        </pc:graphicFrameChg>
        <pc:graphicFrameChg chg="add mod">
          <ac:chgData name="Erwan MENVIELLE" userId="32d1f8ae-224c-402a-ae8e-f0b7f6ee1a20" providerId="ADAL" clId="{D69EFC09-B533-4D3F-B1C7-840DC9EE4BCD}" dt="2024-05-14T13:59:25.616" v="1513" actId="1076"/>
          <ac:graphicFrameMkLst>
            <pc:docMk/>
            <pc:sldMk cId="1103484761" sldId="799"/>
            <ac:graphicFrameMk id="11" creationId="{090ADC80-61A0-8EB7-8615-A58DDA6946FE}"/>
          </ac:graphicFrameMkLst>
        </pc:graphicFrameChg>
        <pc:picChg chg="add del mod">
          <ac:chgData name="Erwan MENVIELLE" userId="32d1f8ae-224c-402a-ae8e-f0b7f6ee1a20" providerId="ADAL" clId="{D69EFC09-B533-4D3F-B1C7-840DC9EE4BCD}" dt="2024-05-14T13:53:35.970" v="1502" actId="478"/>
          <ac:picMkLst>
            <pc:docMk/>
            <pc:sldMk cId="1103484761" sldId="799"/>
            <ac:picMk id="6" creationId="{B72A6517-ECB3-57D9-7F27-4C104F73D223}"/>
          </ac:picMkLst>
        </pc:picChg>
        <pc:picChg chg="add mod">
          <ac:chgData name="Erwan MENVIELLE" userId="32d1f8ae-224c-402a-ae8e-f0b7f6ee1a20" providerId="ADAL" clId="{D69EFC09-B533-4D3F-B1C7-840DC9EE4BCD}" dt="2024-05-14T14:12:29.520" v="1688" actId="14100"/>
          <ac:picMkLst>
            <pc:docMk/>
            <pc:sldMk cId="1103484761" sldId="799"/>
            <ac:picMk id="18" creationId="{D8B2554E-9374-55BC-FB9C-C3DD66691180}"/>
          </ac:picMkLst>
        </pc:picChg>
        <pc:picChg chg="add mod">
          <ac:chgData name="Erwan MENVIELLE" userId="32d1f8ae-224c-402a-ae8e-f0b7f6ee1a20" providerId="ADAL" clId="{D69EFC09-B533-4D3F-B1C7-840DC9EE4BCD}" dt="2024-05-14T14:12:22.822" v="1686" actId="1076"/>
          <ac:picMkLst>
            <pc:docMk/>
            <pc:sldMk cId="1103484761" sldId="799"/>
            <ac:picMk id="20" creationId="{9FC3C823-0307-B4B5-CFBF-C0ED7F5DFF04}"/>
          </ac:picMkLst>
        </pc:picChg>
        <pc:picChg chg="add mod">
          <ac:chgData name="Erwan MENVIELLE" userId="32d1f8ae-224c-402a-ae8e-f0b7f6ee1a20" providerId="ADAL" clId="{D69EFC09-B533-4D3F-B1C7-840DC9EE4BCD}" dt="2024-05-14T14:14:30.162" v="1828" actId="1076"/>
          <ac:picMkLst>
            <pc:docMk/>
            <pc:sldMk cId="1103484761" sldId="799"/>
            <ac:picMk id="21" creationId="{F27D192E-515C-0285-2F4E-7712D29BE692}"/>
          </ac:picMkLst>
        </pc:picChg>
        <pc:cxnChg chg="add del mod">
          <ac:chgData name="Erwan MENVIELLE" userId="32d1f8ae-224c-402a-ae8e-f0b7f6ee1a20" providerId="ADAL" clId="{D69EFC09-B533-4D3F-B1C7-840DC9EE4BCD}" dt="2024-05-14T14:41:09.711" v="2137" actId="478"/>
          <ac:cxnSpMkLst>
            <pc:docMk/>
            <pc:sldMk cId="1103484761" sldId="799"/>
            <ac:cxnSpMk id="23" creationId="{5EDF4EAF-5986-1611-AD58-480EAD13BEA2}"/>
          </ac:cxnSpMkLst>
        </pc:cxnChg>
      </pc:sldChg>
      <pc:sldChg chg="addSp delSp modSp new mod modAnim">
        <pc:chgData name="Erwan MENVIELLE" userId="32d1f8ae-224c-402a-ae8e-f0b7f6ee1a20" providerId="ADAL" clId="{D69EFC09-B533-4D3F-B1C7-840DC9EE4BCD}" dt="2024-05-16T09:14:22.137" v="4677"/>
        <pc:sldMkLst>
          <pc:docMk/>
          <pc:sldMk cId="1084697850" sldId="800"/>
        </pc:sldMkLst>
        <pc:spChg chg="mod">
          <ac:chgData name="Erwan MENVIELLE" userId="32d1f8ae-224c-402a-ae8e-f0b7f6ee1a20" providerId="ADAL" clId="{D69EFC09-B533-4D3F-B1C7-840DC9EE4BCD}" dt="2024-05-16T09:02:41.696" v="4649" actId="108"/>
          <ac:spMkLst>
            <pc:docMk/>
            <pc:sldMk cId="1084697850" sldId="800"/>
            <ac:spMk id="2" creationId="{8C7F68C5-9802-6876-69C6-2300A1D4F8E9}"/>
          </ac:spMkLst>
        </pc:spChg>
        <pc:spChg chg="mod">
          <ac:chgData name="Erwan MENVIELLE" userId="32d1f8ae-224c-402a-ae8e-f0b7f6ee1a20" providerId="ADAL" clId="{D69EFC09-B533-4D3F-B1C7-840DC9EE4BCD}" dt="2024-05-15T13:51:05.973" v="2820" actId="20577"/>
          <ac:spMkLst>
            <pc:docMk/>
            <pc:sldMk cId="1084697850" sldId="800"/>
            <ac:spMk id="3" creationId="{EA6C1745-E532-2011-681B-4CC38ECB8A6E}"/>
          </ac:spMkLst>
        </pc:spChg>
        <pc:spChg chg="add mod">
          <ac:chgData name="Erwan MENVIELLE" userId="32d1f8ae-224c-402a-ae8e-f0b7f6ee1a20" providerId="ADAL" clId="{D69EFC09-B533-4D3F-B1C7-840DC9EE4BCD}" dt="2024-05-16T09:12:53.878" v="4670" actId="207"/>
          <ac:spMkLst>
            <pc:docMk/>
            <pc:sldMk cId="1084697850" sldId="800"/>
            <ac:spMk id="5" creationId="{1D7CBFCF-EAA2-C0BB-308B-9F9DDE44345D}"/>
          </ac:spMkLst>
        </pc:spChg>
        <pc:spChg chg="add del mod">
          <ac:chgData name="Erwan MENVIELLE" userId="32d1f8ae-224c-402a-ae8e-f0b7f6ee1a20" providerId="ADAL" clId="{D69EFC09-B533-4D3F-B1C7-840DC9EE4BCD}" dt="2024-05-16T09:10:47.755" v="4657" actId="478"/>
          <ac:spMkLst>
            <pc:docMk/>
            <pc:sldMk cId="1084697850" sldId="800"/>
            <ac:spMk id="6" creationId="{C5909126-AC55-651E-6C4A-BB1C090ED8A7}"/>
          </ac:spMkLst>
        </pc:spChg>
        <pc:spChg chg="add del mod">
          <ac:chgData name="Erwan MENVIELLE" userId="32d1f8ae-224c-402a-ae8e-f0b7f6ee1a20" providerId="ADAL" clId="{D69EFC09-B533-4D3F-B1C7-840DC9EE4BCD}" dt="2024-05-16T09:11:27.891" v="4662" actId="478"/>
          <ac:spMkLst>
            <pc:docMk/>
            <pc:sldMk cId="1084697850" sldId="800"/>
            <ac:spMk id="7" creationId="{E85BD2B1-998F-8DAE-0D81-3897FD068555}"/>
          </ac:spMkLst>
        </pc:spChg>
        <pc:spChg chg="add del">
          <ac:chgData name="Erwan MENVIELLE" userId="32d1f8ae-224c-402a-ae8e-f0b7f6ee1a20" providerId="ADAL" clId="{D69EFC09-B533-4D3F-B1C7-840DC9EE4BCD}" dt="2024-05-16T09:11:47.532" v="4664" actId="478"/>
          <ac:spMkLst>
            <pc:docMk/>
            <pc:sldMk cId="1084697850" sldId="800"/>
            <ac:spMk id="8" creationId="{D32AB510-09A1-5311-EEBA-A84C7331868A}"/>
          </ac:spMkLst>
        </pc:spChg>
        <pc:spChg chg="add">
          <ac:chgData name="Erwan MENVIELLE" userId="32d1f8ae-224c-402a-ae8e-f0b7f6ee1a20" providerId="ADAL" clId="{D69EFC09-B533-4D3F-B1C7-840DC9EE4BCD}" dt="2024-05-16T09:12:28.814" v="4666" actId="11529"/>
          <ac:spMkLst>
            <pc:docMk/>
            <pc:sldMk cId="1084697850" sldId="800"/>
            <ac:spMk id="9" creationId="{A0957116-7BF7-4948-860D-269717359521}"/>
          </ac:spMkLst>
        </pc:spChg>
      </pc:sldChg>
      <pc:sldChg chg="modSp new mod">
        <pc:chgData name="Erwan MENVIELLE" userId="32d1f8ae-224c-402a-ae8e-f0b7f6ee1a20" providerId="ADAL" clId="{D69EFC09-B533-4D3F-B1C7-840DC9EE4BCD}" dt="2024-05-16T09:03:09.425" v="4654" actId="108"/>
        <pc:sldMkLst>
          <pc:docMk/>
          <pc:sldMk cId="2331175912" sldId="801"/>
        </pc:sldMkLst>
        <pc:spChg chg="mod">
          <ac:chgData name="Erwan MENVIELLE" userId="32d1f8ae-224c-402a-ae8e-f0b7f6ee1a20" providerId="ADAL" clId="{D69EFC09-B533-4D3F-B1C7-840DC9EE4BCD}" dt="2024-05-16T09:03:09.425" v="4654" actId="108"/>
          <ac:spMkLst>
            <pc:docMk/>
            <pc:sldMk cId="2331175912" sldId="801"/>
            <ac:spMk id="2" creationId="{04F65C09-3D53-A245-1B37-09A8F59E40D6}"/>
          </ac:spMkLst>
        </pc:spChg>
        <pc:spChg chg="mod">
          <ac:chgData name="Erwan MENVIELLE" userId="32d1f8ae-224c-402a-ae8e-f0b7f6ee1a20" providerId="ADAL" clId="{D69EFC09-B533-4D3F-B1C7-840DC9EE4BCD}" dt="2024-05-15T14:12:15.647" v="3572" actId="20577"/>
          <ac:spMkLst>
            <pc:docMk/>
            <pc:sldMk cId="2331175912" sldId="801"/>
            <ac:spMk id="3" creationId="{63777C53-22D4-8E0B-7EB8-CBD588A34791}"/>
          </ac:spMkLst>
        </pc:spChg>
      </pc:sldChg>
      <pc:sldChg chg="addSp modSp new mod">
        <pc:chgData name="Erwan MENVIELLE" userId="32d1f8ae-224c-402a-ae8e-f0b7f6ee1a20" providerId="ADAL" clId="{D69EFC09-B533-4D3F-B1C7-840DC9EE4BCD}" dt="2024-05-16T09:02:51.551" v="4650" actId="108"/>
        <pc:sldMkLst>
          <pc:docMk/>
          <pc:sldMk cId="4279069502" sldId="802"/>
        </pc:sldMkLst>
        <pc:spChg chg="mod">
          <ac:chgData name="Erwan MENVIELLE" userId="32d1f8ae-224c-402a-ae8e-f0b7f6ee1a20" providerId="ADAL" clId="{D69EFC09-B533-4D3F-B1C7-840DC9EE4BCD}" dt="2024-05-16T09:02:51.551" v="4650" actId="108"/>
          <ac:spMkLst>
            <pc:docMk/>
            <pc:sldMk cId="4279069502" sldId="802"/>
            <ac:spMk id="2" creationId="{BBB99782-B655-AFC9-673A-72AF17711A06}"/>
          </ac:spMkLst>
        </pc:spChg>
        <pc:spChg chg="mod">
          <ac:chgData name="Erwan MENVIELLE" userId="32d1f8ae-224c-402a-ae8e-f0b7f6ee1a20" providerId="ADAL" clId="{D69EFC09-B533-4D3F-B1C7-840DC9EE4BCD}" dt="2024-05-15T14:13:20.176" v="3597" actId="14100"/>
          <ac:spMkLst>
            <pc:docMk/>
            <pc:sldMk cId="4279069502" sldId="802"/>
            <ac:spMk id="3" creationId="{C7DEA8AB-030E-C243-F670-98D6D30743E8}"/>
          </ac:spMkLst>
        </pc:spChg>
        <pc:picChg chg="add mod">
          <ac:chgData name="Erwan MENVIELLE" userId="32d1f8ae-224c-402a-ae8e-f0b7f6ee1a20" providerId="ADAL" clId="{D69EFC09-B533-4D3F-B1C7-840DC9EE4BCD}" dt="2024-05-15T14:13:27.822" v="3603" actId="1076"/>
          <ac:picMkLst>
            <pc:docMk/>
            <pc:sldMk cId="4279069502" sldId="802"/>
            <ac:picMk id="5" creationId="{DDCE033A-F3FB-93A4-12FE-1A86A2EF7167}"/>
          </ac:picMkLst>
        </pc:picChg>
      </pc:sldChg>
      <pc:sldChg chg="addSp delSp modSp new mod">
        <pc:chgData name="Erwan MENVIELLE" userId="32d1f8ae-224c-402a-ae8e-f0b7f6ee1a20" providerId="ADAL" clId="{D69EFC09-B533-4D3F-B1C7-840DC9EE4BCD}" dt="2024-05-16T09:02:53.974" v="4651" actId="108"/>
        <pc:sldMkLst>
          <pc:docMk/>
          <pc:sldMk cId="1412697524" sldId="803"/>
        </pc:sldMkLst>
        <pc:spChg chg="mod">
          <ac:chgData name="Erwan MENVIELLE" userId="32d1f8ae-224c-402a-ae8e-f0b7f6ee1a20" providerId="ADAL" clId="{D69EFC09-B533-4D3F-B1C7-840DC9EE4BCD}" dt="2024-05-16T09:02:53.974" v="4651" actId="108"/>
          <ac:spMkLst>
            <pc:docMk/>
            <pc:sldMk cId="1412697524" sldId="803"/>
            <ac:spMk id="2" creationId="{B0518490-5C72-7803-8515-E5F8E43BAC56}"/>
          </ac:spMkLst>
        </pc:spChg>
        <pc:spChg chg="mod">
          <ac:chgData name="Erwan MENVIELLE" userId="32d1f8ae-224c-402a-ae8e-f0b7f6ee1a20" providerId="ADAL" clId="{D69EFC09-B533-4D3F-B1C7-840DC9EE4BCD}" dt="2024-05-15T14:42:18.133" v="3904" actId="14100"/>
          <ac:spMkLst>
            <pc:docMk/>
            <pc:sldMk cId="1412697524" sldId="803"/>
            <ac:spMk id="3" creationId="{B7D1318A-59AE-C0DA-2177-7D67E4CC8AC2}"/>
          </ac:spMkLst>
        </pc:spChg>
        <pc:spChg chg="add del mod">
          <ac:chgData name="Erwan MENVIELLE" userId="32d1f8ae-224c-402a-ae8e-f0b7f6ee1a20" providerId="ADAL" clId="{D69EFC09-B533-4D3F-B1C7-840DC9EE4BCD}" dt="2024-05-15T14:48:37.554" v="3921" actId="478"/>
          <ac:spMkLst>
            <pc:docMk/>
            <pc:sldMk cId="1412697524" sldId="803"/>
            <ac:spMk id="5" creationId="{2E26F558-0C4C-7B9A-5BD7-0820C9B0959B}"/>
          </ac:spMkLst>
        </pc:spChg>
      </pc:sldChg>
      <pc:sldChg chg="modSp new mod">
        <pc:chgData name="Erwan MENVIELLE" userId="32d1f8ae-224c-402a-ae8e-f0b7f6ee1a20" providerId="ADAL" clId="{D69EFC09-B533-4D3F-B1C7-840DC9EE4BCD}" dt="2024-05-16T09:02:56.953" v="4652" actId="108"/>
        <pc:sldMkLst>
          <pc:docMk/>
          <pc:sldMk cId="1393275601" sldId="804"/>
        </pc:sldMkLst>
        <pc:spChg chg="mod">
          <ac:chgData name="Erwan MENVIELLE" userId="32d1f8ae-224c-402a-ae8e-f0b7f6ee1a20" providerId="ADAL" clId="{D69EFC09-B533-4D3F-B1C7-840DC9EE4BCD}" dt="2024-05-16T09:02:56.953" v="4652" actId="108"/>
          <ac:spMkLst>
            <pc:docMk/>
            <pc:sldMk cId="1393275601" sldId="804"/>
            <ac:spMk id="2" creationId="{2EB33081-C0F1-A0D1-4A5F-F71496179C68}"/>
          </ac:spMkLst>
        </pc:spChg>
        <pc:spChg chg="mod">
          <ac:chgData name="Erwan MENVIELLE" userId="32d1f8ae-224c-402a-ae8e-f0b7f6ee1a20" providerId="ADAL" clId="{D69EFC09-B533-4D3F-B1C7-840DC9EE4BCD}" dt="2024-05-15T15:07:28.908" v="4502" actId="27636"/>
          <ac:spMkLst>
            <pc:docMk/>
            <pc:sldMk cId="1393275601" sldId="804"/>
            <ac:spMk id="3" creationId="{8158BA0F-D041-A359-1E36-D94E9BA39DC5}"/>
          </ac:spMkLst>
        </pc:spChg>
      </pc:sldChg>
      <pc:sldChg chg="addSp modSp new mod">
        <pc:chgData name="Erwan MENVIELLE" userId="32d1f8ae-224c-402a-ae8e-f0b7f6ee1a20" providerId="ADAL" clId="{D69EFC09-B533-4D3F-B1C7-840DC9EE4BCD}" dt="2024-05-16T10:10:02.901" v="5176" actId="1076"/>
        <pc:sldMkLst>
          <pc:docMk/>
          <pc:sldMk cId="2920504408" sldId="805"/>
        </pc:sldMkLst>
        <pc:spChg chg="mod">
          <ac:chgData name="Erwan MENVIELLE" userId="32d1f8ae-224c-402a-ae8e-f0b7f6ee1a20" providerId="ADAL" clId="{D69EFC09-B533-4D3F-B1C7-840DC9EE4BCD}" dt="2024-05-16T09:02:59.204" v="4653" actId="108"/>
          <ac:spMkLst>
            <pc:docMk/>
            <pc:sldMk cId="2920504408" sldId="805"/>
            <ac:spMk id="2" creationId="{158F4E4F-D724-295B-2AF4-179F4FEB6488}"/>
          </ac:spMkLst>
        </pc:spChg>
        <pc:spChg chg="mod">
          <ac:chgData name="Erwan MENVIELLE" userId="32d1f8ae-224c-402a-ae8e-f0b7f6ee1a20" providerId="ADAL" clId="{D69EFC09-B533-4D3F-B1C7-840DC9EE4BCD}" dt="2024-05-16T10:09:59.230" v="5174" actId="27636"/>
          <ac:spMkLst>
            <pc:docMk/>
            <pc:sldMk cId="2920504408" sldId="805"/>
            <ac:spMk id="3" creationId="{ABE01F96-7667-CDAE-1136-1564B2325CB3}"/>
          </ac:spMkLst>
        </pc:spChg>
        <pc:picChg chg="add mod">
          <ac:chgData name="Erwan MENVIELLE" userId="32d1f8ae-224c-402a-ae8e-f0b7f6ee1a20" providerId="ADAL" clId="{D69EFC09-B533-4D3F-B1C7-840DC9EE4BCD}" dt="2024-05-16T10:10:02.901" v="5176" actId="1076"/>
          <ac:picMkLst>
            <pc:docMk/>
            <pc:sldMk cId="2920504408" sldId="805"/>
            <ac:picMk id="6" creationId="{05290D04-8A35-BD47-EE22-212B2BDE6158}"/>
          </ac:picMkLst>
        </pc:picChg>
      </pc:sldChg>
      <pc:sldChg chg="addSp modSp new mod modAnim">
        <pc:chgData name="Erwan MENVIELLE" userId="32d1f8ae-224c-402a-ae8e-f0b7f6ee1a20" providerId="ADAL" clId="{D69EFC09-B533-4D3F-B1C7-840DC9EE4BCD}" dt="2024-05-16T13:58:24.701" v="5629" actId="1036"/>
        <pc:sldMkLst>
          <pc:docMk/>
          <pc:sldMk cId="2186259305" sldId="806"/>
        </pc:sldMkLst>
        <pc:spChg chg="mod">
          <ac:chgData name="Erwan MENVIELLE" userId="32d1f8ae-224c-402a-ae8e-f0b7f6ee1a20" providerId="ADAL" clId="{D69EFC09-B533-4D3F-B1C7-840DC9EE4BCD}" dt="2024-05-16T10:12:11.755" v="5236" actId="14100"/>
          <ac:spMkLst>
            <pc:docMk/>
            <pc:sldMk cId="2186259305" sldId="806"/>
            <ac:spMk id="2" creationId="{B0E1FF03-8702-4263-3E01-FF58093A1BA0}"/>
          </ac:spMkLst>
        </pc:spChg>
        <pc:spChg chg="mod">
          <ac:chgData name="Erwan MENVIELLE" userId="32d1f8ae-224c-402a-ae8e-f0b7f6ee1a20" providerId="ADAL" clId="{D69EFC09-B533-4D3F-B1C7-840DC9EE4BCD}" dt="2024-05-16T10:21:45.221" v="5520" actId="14100"/>
          <ac:spMkLst>
            <pc:docMk/>
            <pc:sldMk cId="2186259305" sldId="806"/>
            <ac:spMk id="3" creationId="{2F856B60-CAEE-D029-46A8-9F714D0BAB39}"/>
          </ac:spMkLst>
        </pc:spChg>
        <pc:spChg chg="add mod">
          <ac:chgData name="Erwan MENVIELLE" userId="32d1f8ae-224c-402a-ae8e-f0b7f6ee1a20" providerId="ADAL" clId="{D69EFC09-B533-4D3F-B1C7-840DC9EE4BCD}" dt="2024-05-16T13:58:24.701" v="5629" actId="1036"/>
          <ac:spMkLst>
            <pc:docMk/>
            <pc:sldMk cId="2186259305" sldId="806"/>
            <ac:spMk id="5" creationId="{8215D8C0-0C7D-1929-480A-C784CCB74EA0}"/>
          </ac:spMkLst>
        </pc:spChg>
        <pc:picChg chg="add mod">
          <ac:chgData name="Erwan MENVIELLE" userId="32d1f8ae-224c-402a-ae8e-f0b7f6ee1a20" providerId="ADAL" clId="{D69EFC09-B533-4D3F-B1C7-840DC9EE4BCD}" dt="2024-05-16T13:58:24.701" v="5629" actId="1036"/>
          <ac:picMkLst>
            <pc:docMk/>
            <pc:sldMk cId="2186259305" sldId="806"/>
            <ac:picMk id="7" creationId="{86A072C7-83EE-7E37-1866-E2F927066FEA}"/>
          </ac:picMkLst>
        </pc:picChg>
      </pc:sldChg>
      <pc:sldChg chg="addSp delSp modSp new mod modClrScheme chgLayout">
        <pc:chgData name="Erwan MENVIELLE" userId="32d1f8ae-224c-402a-ae8e-f0b7f6ee1a20" providerId="ADAL" clId="{D69EFC09-B533-4D3F-B1C7-840DC9EE4BCD}" dt="2024-05-22T09:34:46.579" v="6037" actId="27636"/>
        <pc:sldMkLst>
          <pc:docMk/>
          <pc:sldMk cId="1995374144" sldId="807"/>
        </pc:sldMkLst>
        <pc:spChg chg="del mod ord">
          <ac:chgData name="Erwan MENVIELLE" userId="32d1f8ae-224c-402a-ae8e-f0b7f6ee1a20" providerId="ADAL" clId="{D69EFC09-B533-4D3F-B1C7-840DC9EE4BCD}" dt="2024-05-16T10:26:50.891" v="5539" actId="700"/>
          <ac:spMkLst>
            <pc:docMk/>
            <pc:sldMk cId="1995374144" sldId="807"/>
            <ac:spMk id="2" creationId="{CD247959-4C8F-5E2D-1A54-BBF4ABFD1EFB}"/>
          </ac:spMkLst>
        </pc:spChg>
        <pc:spChg chg="del mod ord">
          <ac:chgData name="Erwan MENVIELLE" userId="32d1f8ae-224c-402a-ae8e-f0b7f6ee1a20" providerId="ADAL" clId="{D69EFC09-B533-4D3F-B1C7-840DC9EE4BCD}" dt="2024-05-16T10:26:50.891" v="5539" actId="700"/>
          <ac:spMkLst>
            <pc:docMk/>
            <pc:sldMk cId="1995374144" sldId="807"/>
            <ac:spMk id="3" creationId="{F4267CC2-9DCA-3517-7592-FD3363B2D2E5}"/>
          </ac:spMkLst>
        </pc:spChg>
        <pc:spChg chg="mod ord">
          <ac:chgData name="Erwan MENVIELLE" userId="32d1f8ae-224c-402a-ae8e-f0b7f6ee1a20" providerId="ADAL" clId="{D69EFC09-B533-4D3F-B1C7-840DC9EE4BCD}" dt="2024-05-16T10:27:04.812" v="5548" actId="700"/>
          <ac:spMkLst>
            <pc:docMk/>
            <pc:sldMk cId="1995374144" sldId="807"/>
            <ac:spMk id="4" creationId="{9D5CDB6F-9BE5-AB96-4AE6-B2AC36C4F96D}"/>
          </ac:spMkLst>
        </pc:spChg>
        <pc:spChg chg="add mod ord">
          <ac:chgData name="Erwan MENVIELLE" userId="32d1f8ae-224c-402a-ae8e-f0b7f6ee1a20" providerId="ADAL" clId="{D69EFC09-B533-4D3F-B1C7-840DC9EE4BCD}" dt="2024-05-22T09:34:46.579" v="6037" actId="27636"/>
          <ac:spMkLst>
            <pc:docMk/>
            <pc:sldMk cId="1995374144" sldId="807"/>
            <ac:spMk id="5" creationId="{FC9576C6-920F-01AD-22F4-0045A9600B06}"/>
          </ac:spMkLst>
        </pc:spChg>
        <pc:spChg chg="add del mod ord">
          <ac:chgData name="Erwan MENVIELLE" userId="32d1f8ae-224c-402a-ae8e-f0b7f6ee1a20" providerId="ADAL" clId="{D69EFC09-B533-4D3F-B1C7-840DC9EE4BCD}" dt="2024-05-16T10:27:04.812" v="5548" actId="700"/>
          <ac:spMkLst>
            <pc:docMk/>
            <pc:sldMk cId="1995374144" sldId="807"/>
            <ac:spMk id="6" creationId="{559A5CAB-FCE0-5C8A-D03F-C2DDD6274857}"/>
          </ac:spMkLst>
        </pc:spChg>
        <pc:spChg chg="add mod ord">
          <ac:chgData name="Erwan MENVIELLE" userId="32d1f8ae-224c-402a-ae8e-f0b7f6ee1a20" providerId="ADAL" clId="{D69EFC09-B533-4D3F-B1C7-840DC9EE4BCD}" dt="2024-05-16T10:27:04.812" v="5548" actId="700"/>
          <ac:spMkLst>
            <pc:docMk/>
            <pc:sldMk cId="1995374144" sldId="807"/>
            <ac:spMk id="7" creationId="{CBC974AC-0EEE-BB7F-A86F-8FC9176EC144}"/>
          </ac:spMkLst>
        </pc:spChg>
      </pc:sldChg>
      <pc:sldChg chg="addSp modSp new mod">
        <pc:chgData name="Erwan MENVIELLE" userId="32d1f8ae-224c-402a-ae8e-f0b7f6ee1a20" providerId="ADAL" clId="{D69EFC09-B533-4D3F-B1C7-840DC9EE4BCD}" dt="2024-05-16T14:09:17.006" v="5739" actId="108"/>
        <pc:sldMkLst>
          <pc:docMk/>
          <pc:sldMk cId="3676125161" sldId="808"/>
        </pc:sldMkLst>
        <pc:spChg chg="mod">
          <ac:chgData name="Erwan MENVIELLE" userId="32d1f8ae-224c-402a-ae8e-f0b7f6ee1a20" providerId="ADAL" clId="{D69EFC09-B533-4D3F-B1C7-840DC9EE4BCD}" dt="2024-05-16T14:09:17.006" v="5739" actId="108"/>
          <ac:spMkLst>
            <pc:docMk/>
            <pc:sldMk cId="3676125161" sldId="808"/>
            <ac:spMk id="2" creationId="{144A1417-5B3E-62E8-13D4-65D861A362CB}"/>
          </ac:spMkLst>
        </pc:spChg>
        <pc:spChg chg="mod">
          <ac:chgData name="Erwan MENVIELLE" userId="32d1f8ae-224c-402a-ae8e-f0b7f6ee1a20" providerId="ADAL" clId="{D69EFC09-B533-4D3F-B1C7-840DC9EE4BCD}" dt="2024-05-16T14:08:29.741" v="5693" actId="1076"/>
          <ac:spMkLst>
            <pc:docMk/>
            <pc:sldMk cId="3676125161" sldId="808"/>
            <ac:spMk id="3" creationId="{F5BADCFA-82AF-A797-3E16-4000AFD43AF5}"/>
          </ac:spMkLst>
        </pc:spChg>
        <pc:spChg chg="add mod">
          <ac:chgData name="Erwan MENVIELLE" userId="32d1f8ae-224c-402a-ae8e-f0b7f6ee1a20" providerId="ADAL" clId="{D69EFC09-B533-4D3F-B1C7-840DC9EE4BCD}" dt="2024-05-16T14:07:52.096" v="5690" actId="1076"/>
          <ac:spMkLst>
            <pc:docMk/>
            <pc:sldMk cId="3676125161" sldId="808"/>
            <ac:spMk id="6" creationId="{5E5C13EC-8241-A9D5-3727-4018632F7BBD}"/>
          </ac:spMkLst>
        </pc:spChg>
        <pc:spChg chg="add mod">
          <ac:chgData name="Erwan MENVIELLE" userId="32d1f8ae-224c-402a-ae8e-f0b7f6ee1a20" providerId="ADAL" clId="{D69EFC09-B533-4D3F-B1C7-840DC9EE4BCD}" dt="2024-05-16T14:07:55.484" v="5691" actId="1076"/>
          <ac:spMkLst>
            <pc:docMk/>
            <pc:sldMk cId="3676125161" sldId="808"/>
            <ac:spMk id="7" creationId="{06616A41-86BC-3193-84AA-ED5910A6A74A}"/>
          </ac:spMkLst>
        </pc:spChg>
        <pc:spChg chg="add mod">
          <ac:chgData name="Erwan MENVIELLE" userId="32d1f8ae-224c-402a-ae8e-f0b7f6ee1a20" providerId="ADAL" clId="{D69EFC09-B533-4D3F-B1C7-840DC9EE4BCD}" dt="2024-05-16T14:07:58.528" v="5692" actId="1076"/>
          <ac:spMkLst>
            <pc:docMk/>
            <pc:sldMk cId="3676125161" sldId="808"/>
            <ac:spMk id="8" creationId="{088291A0-557C-3D0D-312D-C23FBE2A2B17}"/>
          </ac:spMkLst>
        </pc:spChg>
        <pc:spChg chg="add mod">
          <ac:chgData name="Erwan MENVIELLE" userId="32d1f8ae-224c-402a-ae8e-f0b7f6ee1a20" providerId="ADAL" clId="{D69EFC09-B533-4D3F-B1C7-840DC9EE4BCD}" dt="2024-05-16T14:09:00.330" v="5729" actId="1076"/>
          <ac:spMkLst>
            <pc:docMk/>
            <pc:sldMk cId="3676125161" sldId="808"/>
            <ac:spMk id="18" creationId="{F0B427D6-135D-2A0F-38E2-7FBE218CB29D}"/>
          </ac:spMkLst>
        </pc:spChg>
        <pc:picChg chg="add mod">
          <ac:chgData name="Erwan MENVIELLE" userId="32d1f8ae-224c-402a-ae8e-f0b7f6ee1a20" providerId="ADAL" clId="{D69EFC09-B533-4D3F-B1C7-840DC9EE4BCD}" dt="2024-05-16T14:00:06.756" v="5634" actId="1076"/>
          <ac:picMkLst>
            <pc:docMk/>
            <pc:sldMk cId="3676125161" sldId="808"/>
            <ac:picMk id="5" creationId="{C2BDB719-7EDB-0852-BCFC-417983B8E21D}"/>
          </ac:picMkLst>
        </pc:picChg>
        <pc:cxnChg chg="add mod">
          <ac:chgData name="Erwan MENVIELLE" userId="32d1f8ae-224c-402a-ae8e-f0b7f6ee1a20" providerId="ADAL" clId="{D69EFC09-B533-4D3F-B1C7-840DC9EE4BCD}" dt="2024-05-16T14:07:42.003" v="5688" actId="14100"/>
          <ac:cxnSpMkLst>
            <pc:docMk/>
            <pc:sldMk cId="3676125161" sldId="808"/>
            <ac:cxnSpMk id="10" creationId="{F7037C2A-75D8-CCCA-9524-5A0B0F3E1F5E}"/>
          </ac:cxnSpMkLst>
        </pc:cxnChg>
        <pc:cxnChg chg="add mod">
          <ac:chgData name="Erwan MENVIELLE" userId="32d1f8ae-224c-402a-ae8e-f0b7f6ee1a20" providerId="ADAL" clId="{D69EFC09-B533-4D3F-B1C7-840DC9EE4BCD}" dt="2024-05-16T14:07:22.437" v="5677" actId="14100"/>
          <ac:cxnSpMkLst>
            <pc:docMk/>
            <pc:sldMk cId="3676125161" sldId="808"/>
            <ac:cxnSpMk id="11" creationId="{B228AA98-8BD3-781F-29EE-B97EDD2AA3D3}"/>
          </ac:cxnSpMkLst>
        </pc:cxnChg>
        <pc:cxnChg chg="add mod">
          <ac:chgData name="Erwan MENVIELLE" userId="32d1f8ae-224c-402a-ae8e-f0b7f6ee1a20" providerId="ADAL" clId="{D69EFC09-B533-4D3F-B1C7-840DC9EE4BCD}" dt="2024-05-16T14:07:28.155" v="5679" actId="14100"/>
          <ac:cxnSpMkLst>
            <pc:docMk/>
            <pc:sldMk cId="3676125161" sldId="808"/>
            <ac:cxnSpMk id="12" creationId="{5346D561-DB99-A872-C8C3-585217AC0DD8}"/>
          </ac:cxnSpMkLst>
        </pc:cxnChg>
        <pc:cxnChg chg="add mod">
          <ac:chgData name="Erwan MENVIELLE" userId="32d1f8ae-224c-402a-ae8e-f0b7f6ee1a20" providerId="ADAL" clId="{D69EFC09-B533-4D3F-B1C7-840DC9EE4BCD}" dt="2024-05-16T14:07:38.407" v="5687" actId="14100"/>
          <ac:cxnSpMkLst>
            <pc:docMk/>
            <pc:sldMk cId="3676125161" sldId="808"/>
            <ac:cxnSpMk id="13" creationId="{A80C37B8-9819-C1E1-7AD9-110D68D15976}"/>
          </ac:cxnSpMkLst>
        </pc:cxnChg>
      </pc:sldChg>
      <pc:sldChg chg="modSp add mod">
        <pc:chgData name="Erwan MENVIELLE" userId="32d1f8ae-224c-402a-ae8e-f0b7f6ee1a20" providerId="ADAL" clId="{D69EFC09-B533-4D3F-B1C7-840DC9EE4BCD}" dt="2024-05-16T14:20:48.909" v="5774" actId="20577"/>
        <pc:sldMkLst>
          <pc:docMk/>
          <pc:sldMk cId="2748164945" sldId="809"/>
        </pc:sldMkLst>
        <pc:spChg chg="mod">
          <ac:chgData name="Erwan MENVIELLE" userId="32d1f8ae-224c-402a-ae8e-f0b7f6ee1a20" providerId="ADAL" clId="{D69EFC09-B533-4D3F-B1C7-840DC9EE4BCD}" dt="2024-05-16T14:20:48.909" v="5774" actId="20577"/>
          <ac:spMkLst>
            <pc:docMk/>
            <pc:sldMk cId="2748164945" sldId="809"/>
            <ac:spMk id="5" creationId="{FC9576C6-920F-01AD-22F4-0045A9600B06}"/>
          </ac:spMkLst>
        </pc:spChg>
      </pc:sldChg>
      <pc:sldChg chg="modSp add mod">
        <pc:chgData name="Erwan MENVIELLE" userId="32d1f8ae-224c-402a-ae8e-f0b7f6ee1a20" providerId="ADAL" clId="{D69EFC09-B533-4D3F-B1C7-840DC9EE4BCD}" dt="2024-05-16T14:33:21.722" v="6009" actId="20577"/>
        <pc:sldMkLst>
          <pc:docMk/>
          <pc:sldMk cId="2892510791" sldId="810"/>
        </pc:sldMkLst>
        <pc:spChg chg="mod">
          <ac:chgData name="Erwan MENVIELLE" userId="32d1f8ae-224c-402a-ae8e-f0b7f6ee1a20" providerId="ADAL" clId="{D69EFC09-B533-4D3F-B1C7-840DC9EE4BCD}" dt="2024-05-16T14:33:21.722" v="6009" actId="20577"/>
          <ac:spMkLst>
            <pc:docMk/>
            <pc:sldMk cId="2892510791" sldId="810"/>
            <ac:spMk id="5" creationId="{FC9576C6-920F-01AD-22F4-0045A9600B06}"/>
          </ac:spMkLst>
        </pc:spChg>
      </pc:sldChg>
      <pc:sldChg chg="addSp delSp modSp new mod">
        <pc:chgData name="Erwan MENVIELLE" userId="32d1f8ae-224c-402a-ae8e-f0b7f6ee1a20" providerId="ADAL" clId="{D69EFC09-B533-4D3F-B1C7-840DC9EE4BCD}" dt="2024-05-16T14:32:44.419" v="5984" actId="20577"/>
        <pc:sldMkLst>
          <pc:docMk/>
          <pc:sldMk cId="3608478159" sldId="811"/>
        </pc:sldMkLst>
        <pc:spChg chg="mod">
          <ac:chgData name="Erwan MENVIELLE" userId="32d1f8ae-224c-402a-ae8e-f0b7f6ee1a20" providerId="ADAL" clId="{D69EFC09-B533-4D3F-B1C7-840DC9EE4BCD}" dt="2024-05-16T14:31:06.229" v="5948" actId="20577"/>
          <ac:spMkLst>
            <pc:docMk/>
            <pc:sldMk cId="3608478159" sldId="811"/>
            <ac:spMk id="2" creationId="{A8594C39-2A65-9942-40D8-C2984474FA7F}"/>
          </ac:spMkLst>
        </pc:spChg>
        <pc:spChg chg="del">
          <ac:chgData name="Erwan MENVIELLE" userId="32d1f8ae-224c-402a-ae8e-f0b7f6ee1a20" providerId="ADAL" clId="{D69EFC09-B533-4D3F-B1C7-840DC9EE4BCD}" dt="2024-05-16T14:21:46.659" v="5823" actId="478"/>
          <ac:spMkLst>
            <pc:docMk/>
            <pc:sldMk cId="3608478159" sldId="811"/>
            <ac:spMk id="3" creationId="{F9E35AB1-D89E-9587-2E86-0F71BEA774CD}"/>
          </ac:spMkLst>
        </pc:spChg>
        <pc:graphicFrameChg chg="add mod modGraphic">
          <ac:chgData name="Erwan MENVIELLE" userId="32d1f8ae-224c-402a-ae8e-f0b7f6ee1a20" providerId="ADAL" clId="{D69EFC09-B533-4D3F-B1C7-840DC9EE4BCD}" dt="2024-05-16T14:32:44.419" v="5984" actId="20577"/>
          <ac:graphicFrameMkLst>
            <pc:docMk/>
            <pc:sldMk cId="3608478159" sldId="811"/>
            <ac:graphicFrameMk id="5" creationId="{69C6D776-42F0-5A85-032C-F96982145C75}"/>
          </ac:graphicFrameMkLst>
        </pc:graphicFrameChg>
      </pc:sldChg>
      <pc:sldChg chg="add">
        <pc:chgData name="Erwan MENVIELLE" userId="32d1f8ae-224c-402a-ae8e-f0b7f6ee1a20" providerId="ADAL" clId="{D69EFC09-B533-4D3F-B1C7-840DC9EE4BCD}" dt="2024-05-22T09:34:43.207" v="6035" actId="2890"/>
        <pc:sldMkLst>
          <pc:docMk/>
          <pc:sldMk cId="2182299163" sldId="81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E0D371F6-6BF1-9D4E-62F9-07720AA33F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81DF5E1-23C9-2704-531C-3748527AF1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35A122-FE43-4971-967D-C755698D7F93}" type="datetimeFigureOut">
              <a:rPr lang="fr-FR" smtClean="0"/>
              <a:t>22/05/2024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6DCF6F8-02AB-538B-35E9-8292749896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DDE904D-1D38-D103-A91A-A027823BB4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56CBC0-5279-44DC-8770-17DF869F8F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8229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A9757C-3020-4608-9337-496654048D8D}" type="datetimeFigureOut">
              <a:rPr lang="fr-FR" smtClean="0"/>
              <a:t>22/05/2024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DAF7B5-DEE5-47E9-B4E1-90CF651236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3270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DAF7B5-DEE5-47E9-B4E1-90CF6512362C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2165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DAF7B5-DEE5-47E9-B4E1-90CF6512362C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7319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F05F1-17D0-4BEF-ACB1-D6985B71A9A9}" type="datetimeFigureOut">
              <a:rPr lang="fr-FR" smtClean="0"/>
              <a:t>22/05/2024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F3C5E-49E6-4F0E-B3D7-6D6A7B050179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BDC51C3-7A64-DC65-71EF-15E2D90D50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95049" cy="500332"/>
          </a:xfrm>
          <a:prstGeom prst="rect">
            <a:avLst/>
          </a:prstGeom>
        </p:spPr>
      </p:pic>
      <p:pic>
        <p:nvPicPr>
          <p:cNvPr id="10" name="Image 9" descr="Une image contenant texte, clipart, graphiques vectoriels&#10;&#10;Description générée automatiquement">
            <a:extLst>
              <a:ext uri="{FF2B5EF4-FFF2-40B4-BE49-F238E27FC236}">
                <a16:creationId xmlns:a16="http://schemas.microsoft.com/office/drawing/2014/main" id="{AA43182C-9069-A484-1D7E-F6EB5C51D2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2391"/>
            <a:ext cx="9144000" cy="65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329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F05F1-17D0-4BEF-ACB1-D6985B71A9A9}" type="datetimeFigureOut">
              <a:rPr lang="fr-FR" smtClean="0"/>
              <a:t>22/05/2024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F3C5E-49E6-4F0E-B3D7-6D6A7B050179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F32A3E0-B065-037D-B570-EB2584AE0E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95049" cy="50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128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F05F1-17D0-4BEF-ACB1-D6985B71A9A9}" type="datetimeFigureOut">
              <a:rPr lang="fr-FR" smtClean="0"/>
              <a:t>22/05/2024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F3C5E-49E6-4F0E-B3D7-6D6A7B050179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2782617-EB1C-DE1F-14F6-EFBC96CBB8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95049" cy="50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365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86F5-851D-4678-AA1A-584CAE3FAC60}" type="datetime1">
              <a:rPr lang="fr-FR" smtClean="0"/>
              <a:t>22/05/2024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E6CE4-8137-4D3E-A541-8EA4C4CE858A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3ACCDA2-2C0F-4F44-A954-710881C167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8" y="5705208"/>
            <a:ext cx="9114728" cy="1143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FE422FA-5107-4A0E-8C31-64289FAD1B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81" y="1000"/>
            <a:ext cx="1307402" cy="73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8218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AE701F4B-A541-4EFE-99FC-15301B4485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81" y="1000"/>
            <a:ext cx="1307402" cy="73083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0E616F8-A87F-4CAC-8A61-004DFEE18B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40" y="5926346"/>
            <a:ext cx="9114728" cy="113803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80226" y="9280"/>
            <a:ext cx="7306574" cy="62907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10551" y="871268"/>
            <a:ext cx="8376249" cy="525489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D8990-0FC3-454A-8947-ACF980117DCA}" type="datetime1">
              <a:rPr lang="fr-FR" smtClean="0"/>
              <a:t>22/05/2024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613582" y="6382228"/>
            <a:ext cx="2133600" cy="365125"/>
          </a:xfrm>
        </p:spPr>
        <p:txBody>
          <a:bodyPr/>
          <a:lstStyle/>
          <a:p>
            <a:fld id="{68DE6CE4-8137-4D3E-A541-8EA4C4CE85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295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1C4BF-472F-46F7-B231-93B908DD036E}" type="datetime1">
              <a:rPr lang="fr-FR" smtClean="0"/>
              <a:t>22/05/2024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E6CE4-8137-4D3E-A541-8EA4C4CE85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34350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B9C04-1D9A-47B9-A860-D12179A57DC5}" type="datetime1">
              <a:rPr lang="fr-FR" smtClean="0"/>
              <a:t>22/05/2024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E6CE4-8137-4D3E-A541-8EA4C4CE85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4543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87331-CBB0-4BE1-B612-7BDD7971F510}" type="datetime1">
              <a:rPr lang="fr-FR" smtClean="0"/>
              <a:t>22/05/2024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E6CE4-8137-4D3E-A541-8EA4C4CE85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42132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C25AB-DD0E-41E2-A575-DA710F4187FE}" type="datetime1">
              <a:rPr lang="fr-FR" smtClean="0"/>
              <a:t>22/05/2024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E6CE4-8137-4D3E-A541-8EA4C4CE85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87860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BF57F-EC23-4EAB-986E-D9B5A17D9161}" type="datetime1">
              <a:rPr lang="fr-FR" smtClean="0"/>
              <a:t>22/05/2024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E6CE4-8137-4D3E-A541-8EA4C4CE85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0151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8097D-8F44-40B7-9F18-64254214FE66}" type="datetime1">
              <a:rPr lang="fr-FR" smtClean="0"/>
              <a:t>22/05/2024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E6CE4-8137-4D3E-A541-8EA4C4CE85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4360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7917" y="0"/>
            <a:ext cx="7497433" cy="737740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189" y="1125930"/>
            <a:ext cx="8127161" cy="5093899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F05F1-17D0-4BEF-ACB1-D6985B71A9A9}" type="datetimeFigureOut">
              <a:rPr lang="fr-FR" smtClean="0"/>
              <a:t>22/05/2024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F3C5E-49E6-4F0E-B3D7-6D6A7B050179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E4CE881-798E-BBFA-56BF-980FE418C7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95049" cy="500332"/>
          </a:xfrm>
          <a:prstGeom prst="rect">
            <a:avLst/>
          </a:prstGeom>
        </p:spPr>
      </p:pic>
      <p:pic>
        <p:nvPicPr>
          <p:cNvPr id="8" name="Image 7" descr="Une image contenant texte, clipart, graphiques vectoriels&#10;&#10;Description générée automatiquement">
            <a:extLst>
              <a:ext uri="{FF2B5EF4-FFF2-40B4-BE49-F238E27FC236}">
                <a16:creationId xmlns:a16="http://schemas.microsoft.com/office/drawing/2014/main" id="{7100E5C7-627D-BFB0-4208-9C76E47CDE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2391"/>
            <a:ext cx="9144000" cy="65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1555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C0F84-87A2-4EC4-8ABA-D989FEE4C270}" type="datetime1">
              <a:rPr lang="fr-FR" smtClean="0"/>
              <a:t>22/05/2024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E6CE4-8137-4D3E-A541-8EA4C4CE85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91441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E4BC-E27A-4B96-86CE-CD67C09D381F}" type="datetime1">
              <a:rPr lang="fr-FR" smtClean="0"/>
              <a:t>22/05/2024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E6CE4-8137-4D3E-A541-8EA4C4CE85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96014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F83B8-CD13-4A87-BCAA-455D5CE43681}" type="datetime1">
              <a:rPr lang="fr-FR" smtClean="0"/>
              <a:t>22/05/2024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E6CE4-8137-4D3E-A541-8EA4C4CE85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6351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F05F1-17D0-4BEF-ACB1-D6985B71A9A9}" type="datetimeFigureOut">
              <a:rPr lang="fr-FR" smtClean="0"/>
              <a:t>22/05/2024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F3C5E-49E6-4F0E-B3D7-6D6A7B0501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8142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F05F1-17D0-4BEF-ACB1-D6985B71A9A9}" type="datetimeFigureOut">
              <a:rPr lang="fr-FR" smtClean="0"/>
              <a:t>22/05/2024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F3C5E-49E6-4F0E-B3D7-6D6A7B050179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021C26B-75B9-A84F-34D5-E2F862FDE8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95049" cy="50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800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F05F1-17D0-4BEF-ACB1-D6985B71A9A9}" type="datetimeFigureOut">
              <a:rPr lang="fr-FR" smtClean="0"/>
              <a:t>22/05/2024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F3C5E-49E6-4F0E-B3D7-6D6A7B050179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6763764-0C61-EC45-C1F3-591D1A76DC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95049" cy="50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826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F05F1-17D0-4BEF-ACB1-D6985B71A9A9}" type="datetimeFigureOut">
              <a:rPr lang="fr-FR" smtClean="0"/>
              <a:t>22/05/2024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F3C5E-49E6-4F0E-B3D7-6D6A7B050179}" type="slidenum">
              <a:rPr lang="fr-FR" smtClean="0"/>
              <a:t>‹N°›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FDBB0BB-33D1-0E0A-2773-BF69DE0482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95049" cy="50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470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F05F1-17D0-4BEF-ACB1-D6985B71A9A9}" type="datetimeFigureOut">
              <a:rPr lang="fr-FR" smtClean="0"/>
              <a:t>22/05/2024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F3C5E-49E6-4F0E-B3D7-6D6A7B050179}" type="slidenum">
              <a:rPr lang="fr-FR" smtClean="0"/>
              <a:t>‹N°›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7ED929A-0D4B-A0A4-94F3-6EE5B1967B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95049" cy="50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285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F05F1-17D0-4BEF-ACB1-D6985B71A9A9}" type="datetimeFigureOut">
              <a:rPr lang="fr-FR" smtClean="0"/>
              <a:t>22/05/2024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F3C5E-49E6-4F0E-B3D7-6D6A7B050179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10093E8-4487-08FE-DFD5-04E347F03B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95049" cy="50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358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F05F1-17D0-4BEF-ACB1-D6985B71A9A9}" type="datetimeFigureOut">
              <a:rPr lang="fr-FR" smtClean="0"/>
              <a:t>22/05/2024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F3C5E-49E6-4F0E-B3D7-6D6A7B050179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316EFEC-5140-776B-5338-8107AC5D71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95049" cy="50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721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AF05F1-17D0-4BEF-ACB1-D6985B71A9A9}" type="datetimeFigureOut">
              <a:rPr lang="fr-FR" smtClean="0"/>
              <a:t>22/05/2024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F3C5E-49E6-4F0E-B3D7-6D6A7B0501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2186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63653-E97C-444B-9587-44754B4D9EA6}" type="datetime1">
              <a:rPr lang="fr-FR" smtClean="0"/>
              <a:t>22/05/2024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E6CE4-8137-4D3E-A541-8EA4C4CE85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5391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jpeg"/><Relationship Id="rId5" Type="http://schemas.openxmlformats.org/officeDocument/2006/relationships/image" Target="../media/image18.png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plein air, plante, herbe, forêt&#10;&#10;Description générée automatiquement">
            <a:extLst>
              <a:ext uri="{FF2B5EF4-FFF2-40B4-BE49-F238E27FC236}">
                <a16:creationId xmlns:a16="http://schemas.microsoft.com/office/drawing/2014/main" id="{139DCA20-9FCC-0668-D5FF-08144594F91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A6AC0E5-BDAE-3D40-63F2-2A611CED22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001838"/>
            <a:ext cx="7772400" cy="1508124"/>
          </a:xfrm>
          <a:solidFill>
            <a:schemeClr val="bg1">
              <a:lumMod val="95000"/>
              <a:alpha val="30000"/>
            </a:schemeClr>
          </a:solidFill>
        </p:spPr>
        <p:txBody>
          <a:bodyPr>
            <a:normAutofit fontScale="90000"/>
          </a:bodyPr>
          <a:lstStyle/>
          <a:p>
            <a:r>
              <a:rPr lang="fr-FR" dirty="0"/>
              <a:t>Commission Locale de l’Eau du SAGE de la Brèche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66C3005-54D7-6BE0-4366-452BA00027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23 mai 2024 – 14h </a:t>
            </a:r>
          </a:p>
          <a:p>
            <a:r>
              <a:rPr lang="fr-FR" dirty="0"/>
              <a:t>Bailleval </a:t>
            </a:r>
          </a:p>
        </p:txBody>
      </p:sp>
    </p:spTree>
    <p:extLst>
      <p:ext uri="{BB962C8B-B14F-4D97-AF65-F5344CB8AC3E}">
        <p14:creationId xmlns:p14="http://schemas.microsoft.com/office/powerpoint/2010/main" val="1701052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4B1537-520F-1E3C-065D-C9A8DA001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Bilan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F181D5-EB6D-35DE-07D9-3DFEC792D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7291" y="3182517"/>
            <a:ext cx="6602329" cy="2585943"/>
          </a:xfrm>
        </p:spPr>
        <p:txBody>
          <a:bodyPr>
            <a:normAutofit fontScale="92500" lnSpcReduction="10000"/>
          </a:bodyPr>
          <a:lstStyle/>
          <a:p>
            <a:r>
              <a:rPr lang="fr-FR" sz="1800" dirty="0"/>
              <a:t>Retard dans les prises d’arrêtés</a:t>
            </a:r>
          </a:p>
          <a:p>
            <a:r>
              <a:rPr lang="fr-FR" sz="1800" dirty="0"/>
              <a:t>Courriers des 27/02/2023  et 09/11/2023</a:t>
            </a:r>
          </a:p>
          <a:p>
            <a:r>
              <a:rPr lang="fr-FR" sz="1800" dirty="0"/>
              <a:t>Proposition de la CLE du 5 avril 2023</a:t>
            </a:r>
          </a:p>
          <a:p>
            <a:r>
              <a:rPr lang="fr-FR" sz="1800" dirty="0"/>
              <a:t>Pas de rupture AEP sur le bassin de la Brèche mais des situations tendues</a:t>
            </a:r>
          </a:p>
          <a:p>
            <a:r>
              <a:rPr lang="fr-FR" sz="1800" dirty="0"/>
              <a:t>Des milieux naturels en souffrance : marais de Clermont, cours d’eau du bassin</a:t>
            </a:r>
          </a:p>
          <a:p>
            <a:r>
              <a:rPr lang="fr-FR" sz="1800" dirty="0"/>
              <a:t>2024 ne devrait pas être problématique mais nécessité d’améliorer la connaissance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D529D42-E6D0-3CEB-9B54-203503FC1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E6CE4-8137-4D3E-A541-8EA4C4CE858A}" type="slidenum">
              <a:rPr lang="fr-FR" smtClean="0"/>
              <a:t>10</a:t>
            </a:fld>
            <a:endParaRPr lang="fr-FR"/>
          </a:p>
        </p:txBody>
      </p:sp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090ADC80-61A0-8EB7-8615-A58DDA6946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6317923"/>
              </p:ext>
            </p:extLst>
          </p:nvPr>
        </p:nvGraphicFramePr>
        <p:xfrm>
          <a:off x="673095" y="913337"/>
          <a:ext cx="7797809" cy="781050"/>
        </p:xfrm>
        <a:graphic>
          <a:graphicData uri="http://schemas.openxmlformats.org/drawingml/2006/table">
            <a:tbl>
              <a:tblPr/>
              <a:tblGrid>
                <a:gridCol w="782609">
                  <a:extLst>
                    <a:ext uri="{9D8B030D-6E8A-4147-A177-3AD203B41FA5}">
                      <a16:colId xmlns:a16="http://schemas.microsoft.com/office/drawing/2014/main" val="2792326929"/>
                    </a:ext>
                  </a:extLst>
                </a:gridCol>
                <a:gridCol w="292300">
                  <a:extLst>
                    <a:ext uri="{9D8B030D-6E8A-4147-A177-3AD203B41FA5}">
                      <a16:colId xmlns:a16="http://schemas.microsoft.com/office/drawing/2014/main" val="2046508157"/>
                    </a:ext>
                  </a:extLst>
                </a:gridCol>
                <a:gridCol w="292300">
                  <a:extLst>
                    <a:ext uri="{9D8B030D-6E8A-4147-A177-3AD203B41FA5}">
                      <a16:colId xmlns:a16="http://schemas.microsoft.com/office/drawing/2014/main" val="1072329991"/>
                    </a:ext>
                  </a:extLst>
                </a:gridCol>
                <a:gridCol w="292300">
                  <a:extLst>
                    <a:ext uri="{9D8B030D-6E8A-4147-A177-3AD203B41FA5}">
                      <a16:colId xmlns:a16="http://schemas.microsoft.com/office/drawing/2014/main" val="2711374166"/>
                    </a:ext>
                  </a:extLst>
                </a:gridCol>
                <a:gridCol w="292300">
                  <a:extLst>
                    <a:ext uri="{9D8B030D-6E8A-4147-A177-3AD203B41FA5}">
                      <a16:colId xmlns:a16="http://schemas.microsoft.com/office/drawing/2014/main" val="795937079"/>
                    </a:ext>
                  </a:extLst>
                </a:gridCol>
                <a:gridCol w="292300">
                  <a:extLst>
                    <a:ext uri="{9D8B030D-6E8A-4147-A177-3AD203B41FA5}">
                      <a16:colId xmlns:a16="http://schemas.microsoft.com/office/drawing/2014/main" val="2589345749"/>
                    </a:ext>
                  </a:extLst>
                </a:gridCol>
                <a:gridCol w="292300">
                  <a:extLst>
                    <a:ext uri="{9D8B030D-6E8A-4147-A177-3AD203B41FA5}">
                      <a16:colId xmlns:a16="http://schemas.microsoft.com/office/drawing/2014/main" val="3575099061"/>
                    </a:ext>
                  </a:extLst>
                </a:gridCol>
                <a:gridCol w="292300">
                  <a:extLst>
                    <a:ext uri="{9D8B030D-6E8A-4147-A177-3AD203B41FA5}">
                      <a16:colId xmlns:a16="http://schemas.microsoft.com/office/drawing/2014/main" val="2360227847"/>
                    </a:ext>
                  </a:extLst>
                </a:gridCol>
                <a:gridCol w="292300">
                  <a:extLst>
                    <a:ext uri="{9D8B030D-6E8A-4147-A177-3AD203B41FA5}">
                      <a16:colId xmlns:a16="http://schemas.microsoft.com/office/drawing/2014/main" val="3867798608"/>
                    </a:ext>
                  </a:extLst>
                </a:gridCol>
                <a:gridCol w="292300">
                  <a:extLst>
                    <a:ext uri="{9D8B030D-6E8A-4147-A177-3AD203B41FA5}">
                      <a16:colId xmlns:a16="http://schemas.microsoft.com/office/drawing/2014/main" val="3544449651"/>
                    </a:ext>
                  </a:extLst>
                </a:gridCol>
                <a:gridCol w="292300">
                  <a:extLst>
                    <a:ext uri="{9D8B030D-6E8A-4147-A177-3AD203B41FA5}">
                      <a16:colId xmlns:a16="http://schemas.microsoft.com/office/drawing/2014/main" val="3442813868"/>
                    </a:ext>
                  </a:extLst>
                </a:gridCol>
                <a:gridCol w="292300">
                  <a:extLst>
                    <a:ext uri="{9D8B030D-6E8A-4147-A177-3AD203B41FA5}">
                      <a16:colId xmlns:a16="http://schemas.microsoft.com/office/drawing/2014/main" val="665477205"/>
                    </a:ext>
                  </a:extLst>
                </a:gridCol>
                <a:gridCol w="292300">
                  <a:extLst>
                    <a:ext uri="{9D8B030D-6E8A-4147-A177-3AD203B41FA5}">
                      <a16:colId xmlns:a16="http://schemas.microsoft.com/office/drawing/2014/main" val="885407541"/>
                    </a:ext>
                  </a:extLst>
                </a:gridCol>
                <a:gridCol w="292300">
                  <a:extLst>
                    <a:ext uri="{9D8B030D-6E8A-4147-A177-3AD203B41FA5}">
                      <a16:colId xmlns:a16="http://schemas.microsoft.com/office/drawing/2014/main" val="3105069493"/>
                    </a:ext>
                  </a:extLst>
                </a:gridCol>
                <a:gridCol w="292300">
                  <a:extLst>
                    <a:ext uri="{9D8B030D-6E8A-4147-A177-3AD203B41FA5}">
                      <a16:colId xmlns:a16="http://schemas.microsoft.com/office/drawing/2014/main" val="2255657523"/>
                    </a:ext>
                  </a:extLst>
                </a:gridCol>
                <a:gridCol w="292300">
                  <a:extLst>
                    <a:ext uri="{9D8B030D-6E8A-4147-A177-3AD203B41FA5}">
                      <a16:colId xmlns:a16="http://schemas.microsoft.com/office/drawing/2014/main" val="3369669582"/>
                    </a:ext>
                  </a:extLst>
                </a:gridCol>
                <a:gridCol w="292300">
                  <a:extLst>
                    <a:ext uri="{9D8B030D-6E8A-4147-A177-3AD203B41FA5}">
                      <a16:colId xmlns:a16="http://schemas.microsoft.com/office/drawing/2014/main" val="1211328480"/>
                    </a:ext>
                  </a:extLst>
                </a:gridCol>
                <a:gridCol w="292300">
                  <a:extLst>
                    <a:ext uri="{9D8B030D-6E8A-4147-A177-3AD203B41FA5}">
                      <a16:colId xmlns:a16="http://schemas.microsoft.com/office/drawing/2014/main" val="432320677"/>
                    </a:ext>
                  </a:extLst>
                </a:gridCol>
                <a:gridCol w="292300">
                  <a:extLst>
                    <a:ext uri="{9D8B030D-6E8A-4147-A177-3AD203B41FA5}">
                      <a16:colId xmlns:a16="http://schemas.microsoft.com/office/drawing/2014/main" val="3620819518"/>
                    </a:ext>
                  </a:extLst>
                </a:gridCol>
                <a:gridCol w="292300">
                  <a:extLst>
                    <a:ext uri="{9D8B030D-6E8A-4147-A177-3AD203B41FA5}">
                      <a16:colId xmlns:a16="http://schemas.microsoft.com/office/drawing/2014/main" val="1395669446"/>
                    </a:ext>
                  </a:extLst>
                </a:gridCol>
                <a:gridCol w="292300">
                  <a:extLst>
                    <a:ext uri="{9D8B030D-6E8A-4147-A177-3AD203B41FA5}">
                      <a16:colId xmlns:a16="http://schemas.microsoft.com/office/drawing/2014/main" val="1588351676"/>
                    </a:ext>
                  </a:extLst>
                </a:gridCol>
                <a:gridCol w="292300">
                  <a:extLst>
                    <a:ext uri="{9D8B030D-6E8A-4147-A177-3AD203B41FA5}">
                      <a16:colId xmlns:a16="http://schemas.microsoft.com/office/drawing/2014/main" val="1218840321"/>
                    </a:ext>
                  </a:extLst>
                </a:gridCol>
                <a:gridCol w="292300">
                  <a:extLst>
                    <a:ext uri="{9D8B030D-6E8A-4147-A177-3AD203B41FA5}">
                      <a16:colId xmlns:a16="http://schemas.microsoft.com/office/drawing/2014/main" val="3199747333"/>
                    </a:ext>
                  </a:extLst>
                </a:gridCol>
                <a:gridCol w="292300">
                  <a:extLst>
                    <a:ext uri="{9D8B030D-6E8A-4147-A177-3AD203B41FA5}">
                      <a16:colId xmlns:a16="http://schemas.microsoft.com/office/drawing/2014/main" val="1664409822"/>
                    </a:ext>
                  </a:extLst>
                </a:gridCol>
                <a:gridCol w="292300">
                  <a:extLst>
                    <a:ext uri="{9D8B030D-6E8A-4147-A177-3AD203B41FA5}">
                      <a16:colId xmlns:a16="http://schemas.microsoft.com/office/drawing/2014/main" val="231087340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4"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733300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janv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févr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juin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juil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août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déc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678931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Piézométrie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538430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Débit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FBFBF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FBFBF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FBFBF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FBFBF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FBFBF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4222105"/>
                  </a:ext>
                </a:extLst>
              </a:tr>
            </a:tbl>
          </a:graphicData>
        </a:graphic>
      </p:graphicFrame>
      <p:sp>
        <p:nvSpPr>
          <p:cNvPr id="12" name="ZoneTexte 11">
            <a:extLst>
              <a:ext uri="{FF2B5EF4-FFF2-40B4-BE49-F238E27FC236}">
                <a16:creationId xmlns:a16="http://schemas.microsoft.com/office/drawing/2014/main" id="{DD844930-9C42-A717-A37C-8310A4FECDA2}"/>
              </a:ext>
            </a:extLst>
          </p:cNvPr>
          <p:cNvSpPr txBox="1"/>
          <p:nvPr/>
        </p:nvSpPr>
        <p:spPr>
          <a:xfrm>
            <a:off x="1124351" y="1871857"/>
            <a:ext cx="1325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17/01 : levée des restrictions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A2C399D-33C4-F0B9-5F2C-594A10D5C7A2}"/>
              </a:ext>
            </a:extLst>
          </p:cNvPr>
          <p:cNvSpPr txBox="1"/>
          <p:nvPr/>
        </p:nvSpPr>
        <p:spPr>
          <a:xfrm>
            <a:off x="2687383" y="1864875"/>
            <a:ext cx="743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22/03</a:t>
            </a:r>
          </a:p>
          <a:p>
            <a:r>
              <a:rPr lang="fr-FR" sz="1400" dirty="0"/>
              <a:t>alerte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DB2D57F-88AD-8C0C-D973-F50EDF9D2280}"/>
              </a:ext>
            </a:extLst>
          </p:cNvPr>
          <p:cNvSpPr txBox="1"/>
          <p:nvPr/>
        </p:nvSpPr>
        <p:spPr>
          <a:xfrm>
            <a:off x="4605333" y="1871857"/>
            <a:ext cx="1379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17/07</a:t>
            </a:r>
          </a:p>
          <a:p>
            <a:pPr algn="ctr"/>
            <a:r>
              <a:rPr lang="fr-FR" sz="1400" dirty="0"/>
              <a:t>alerte renforcée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84C6537-C4F1-09C1-903E-BDE30A043ABD}"/>
              </a:ext>
            </a:extLst>
          </p:cNvPr>
          <p:cNvSpPr txBox="1"/>
          <p:nvPr/>
        </p:nvSpPr>
        <p:spPr>
          <a:xfrm>
            <a:off x="6845880" y="1879019"/>
            <a:ext cx="75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30/10</a:t>
            </a:r>
          </a:p>
          <a:p>
            <a:r>
              <a:rPr lang="fr-FR" sz="1400" dirty="0"/>
              <a:t>alerte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A0602CF-E53D-9389-5F02-877FDE639009}"/>
              </a:ext>
            </a:extLst>
          </p:cNvPr>
          <p:cNvSpPr txBox="1"/>
          <p:nvPr/>
        </p:nvSpPr>
        <p:spPr>
          <a:xfrm>
            <a:off x="7398121" y="1879019"/>
            <a:ext cx="1346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16/11: levée des restrictions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D8B2554E-9374-55BC-FB9C-C3DD66691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84" y="4611163"/>
            <a:ext cx="1154398" cy="16261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FC3C823-0307-B4B5-CFBF-C0ED7F5DF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84" y="2623314"/>
            <a:ext cx="1149538" cy="16261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27D192E-515C-0285-2F4E-7712D29BE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1420" y="2572371"/>
            <a:ext cx="1310640" cy="929640"/>
          </a:xfrm>
          <a:prstGeom prst="rect">
            <a:avLst/>
          </a:prstGeom>
        </p:spPr>
      </p:pic>
      <p:sp>
        <p:nvSpPr>
          <p:cNvPr id="24" name="Étoile : 5 branches 23">
            <a:extLst>
              <a:ext uri="{FF2B5EF4-FFF2-40B4-BE49-F238E27FC236}">
                <a16:creationId xmlns:a16="http://schemas.microsoft.com/office/drawing/2014/main" id="{6CF2EDD7-BD89-90C7-EEE4-1C5ADA267A32}"/>
              </a:ext>
            </a:extLst>
          </p:cNvPr>
          <p:cNvSpPr/>
          <p:nvPr/>
        </p:nvSpPr>
        <p:spPr>
          <a:xfrm>
            <a:off x="1772567" y="1710314"/>
            <a:ext cx="142911" cy="175260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Étoile : 5 branches 24">
            <a:extLst>
              <a:ext uri="{FF2B5EF4-FFF2-40B4-BE49-F238E27FC236}">
                <a16:creationId xmlns:a16="http://schemas.microsoft.com/office/drawing/2014/main" id="{CC865D3E-7770-B076-1D2A-452B8CBCE240}"/>
              </a:ext>
            </a:extLst>
          </p:cNvPr>
          <p:cNvSpPr/>
          <p:nvPr/>
        </p:nvSpPr>
        <p:spPr>
          <a:xfrm>
            <a:off x="2934608" y="1706422"/>
            <a:ext cx="142911" cy="175260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Étoile : 5 branches 25">
            <a:extLst>
              <a:ext uri="{FF2B5EF4-FFF2-40B4-BE49-F238E27FC236}">
                <a16:creationId xmlns:a16="http://schemas.microsoft.com/office/drawing/2014/main" id="{82D0816B-815F-63D4-96BF-59569C526E6F}"/>
              </a:ext>
            </a:extLst>
          </p:cNvPr>
          <p:cNvSpPr/>
          <p:nvPr/>
        </p:nvSpPr>
        <p:spPr>
          <a:xfrm>
            <a:off x="5253740" y="1706422"/>
            <a:ext cx="142911" cy="175260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Étoile : 5 branches 26">
            <a:extLst>
              <a:ext uri="{FF2B5EF4-FFF2-40B4-BE49-F238E27FC236}">
                <a16:creationId xmlns:a16="http://schemas.microsoft.com/office/drawing/2014/main" id="{2DFE122C-656A-8ED8-F972-A3A599821D0E}"/>
              </a:ext>
            </a:extLst>
          </p:cNvPr>
          <p:cNvSpPr/>
          <p:nvPr/>
        </p:nvSpPr>
        <p:spPr>
          <a:xfrm>
            <a:off x="7151904" y="1706422"/>
            <a:ext cx="142911" cy="175260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Étoile : 5 branches 27">
            <a:extLst>
              <a:ext uri="{FF2B5EF4-FFF2-40B4-BE49-F238E27FC236}">
                <a16:creationId xmlns:a16="http://schemas.microsoft.com/office/drawing/2014/main" id="{1988EC85-6ECC-4138-A3EE-62801A437596}"/>
              </a:ext>
            </a:extLst>
          </p:cNvPr>
          <p:cNvSpPr/>
          <p:nvPr/>
        </p:nvSpPr>
        <p:spPr>
          <a:xfrm>
            <a:off x="7553289" y="1706422"/>
            <a:ext cx="142911" cy="175260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3484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FC9576C6-920F-01AD-22F4-0045A9600B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marL="0" lvl="0" indent="0">
              <a:lnSpc>
                <a:spcPct val="118000"/>
              </a:lnSpc>
              <a:spcBef>
                <a:spcPts val="1200"/>
              </a:spcBef>
              <a:buNone/>
            </a:pPr>
            <a:r>
              <a:rPr lang="fr-FR" sz="4400" kern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Révision de l’ACD – gestion structurelle / conjoncturelle (DDT60)</a:t>
            </a:r>
          </a:p>
        </p:txBody>
      </p:sp>
      <p:sp>
        <p:nvSpPr>
          <p:cNvPr id="7" name="Sous-titre 6">
            <a:extLst>
              <a:ext uri="{FF2B5EF4-FFF2-40B4-BE49-F238E27FC236}">
                <a16:creationId xmlns:a16="http://schemas.microsoft.com/office/drawing/2014/main" id="{CBC974AC-0EEE-BB7F-A86F-8FC9176EC1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D5CDB6F-9BE5-AB96-4AE6-B2AC36C4F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E6CE4-8137-4D3E-A541-8EA4C4CE858A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5374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FC9576C6-920F-01AD-22F4-0045A9600B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Mise en œuvre d’une étude simplifiée volumes prélevables</a:t>
            </a:r>
          </a:p>
        </p:txBody>
      </p:sp>
      <p:sp>
        <p:nvSpPr>
          <p:cNvPr id="7" name="Sous-titre 6">
            <a:extLst>
              <a:ext uri="{FF2B5EF4-FFF2-40B4-BE49-F238E27FC236}">
                <a16:creationId xmlns:a16="http://schemas.microsoft.com/office/drawing/2014/main" id="{CBC974AC-0EEE-BB7F-A86F-8FC9176EC1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D5CDB6F-9BE5-AB96-4AE6-B2AC36C4F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E6CE4-8137-4D3E-A541-8EA4C4CE858A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2299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7F68C5-9802-6876-69C6-2300A1D4F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Contexte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A6C1745-E532-2011-681B-4CC38ECB8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551" y="871268"/>
            <a:ext cx="8376249" cy="3610197"/>
          </a:xfrm>
        </p:spPr>
        <p:txBody>
          <a:bodyPr>
            <a:normAutofit fontScale="92500" lnSpcReduction="20000"/>
          </a:bodyPr>
          <a:lstStyle/>
          <a:p>
            <a:r>
              <a:rPr lang="fr-FR" sz="2400" dirty="0"/>
              <a:t>Méconnaissance du fonctionnement de la nappe</a:t>
            </a:r>
          </a:p>
          <a:p>
            <a:r>
              <a:rPr lang="fr-FR" sz="2400" dirty="0"/>
              <a:t>Demandes d’avis régulières sur la mise en place de prélèvements en eau souterraine (8 depuis 2022)</a:t>
            </a:r>
          </a:p>
          <a:p>
            <a:r>
              <a:rPr lang="fr-FR" sz="2400" dirty="0"/>
              <a:t>Dispositions du SAGE</a:t>
            </a:r>
          </a:p>
          <a:p>
            <a:pPr lvl="1"/>
            <a:r>
              <a:rPr lang="fr-FR" sz="2000" dirty="0"/>
              <a:t>D16 : Réalisation d’une étude sur les volumes prélevables à l’échelle des aquifères </a:t>
            </a:r>
          </a:p>
          <a:p>
            <a:pPr lvl="1"/>
            <a:r>
              <a:rPr lang="fr-FR" sz="2000" dirty="0"/>
              <a:t>D17 : Amélioration de la connaissance des échanges nappes / rivières pour les tronçons amont de l’Arré et de la Brèche</a:t>
            </a:r>
          </a:p>
          <a:p>
            <a:r>
              <a:rPr lang="fr-FR" sz="2400" dirty="0"/>
              <a:t>Action prévue au CTEC (5.2 : Amélioration des connaissances sur la nappe)</a:t>
            </a:r>
          </a:p>
          <a:p>
            <a:r>
              <a:rPr lang="fr-FR" sz="2400" dirty="0"/>
              <a:t>Dynamique départementale depuis 2022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CBFB9E1-F6C6-875B-7048-E0B4372D7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E6CE4-8137-4D3E-A541-8EA4C4CE858A}" type="slidenum">
              <a:rPr lang="fr-FR" smtClean="0"/>
              <a:t>13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D7CBFCF-EAA2-C0BB-308B-9F9DDE44345D}"/>
              </a:ext>
            </a:extLst>
          </p:cNvPr>
          <p:cNvSpPr txBox="1"/>
          <p:nvPr/>
        </p:nvSpPr>
        <p:spPr>
          <a:xfrm>
            <a:off x="909873" y="4831682"/>
            <a:ext cx="7636598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dirty="0"/>
              <a:t>Délibération du SMBVB (20/03/2024) pour réaliser une étude simplifiée volumes prélevables</a:t>
            </a:r>
          </a:p>
          <a:p>
            <a:r>
              <a:rPr lang="fr-FR" sz="2400" dirty="0"/>
              <a:t>Réalisation par </a:t>
            </a:r>
            <a:r>
              <a:rPr lang="fr-FR" sz="2400" dirty="0" err="1"/>
              <a:t>Antea</a:t>
            </a:r>
            <a:r>
              <a:rPr lang="fr-FR" sz="2400" dirty="0"/>
              <a:t> – réunion de lancement le 6 juin 2024</a:t>
            </a:r>
          </a:p>
        </p:txBody>
      </p:sp>
      <p:sp>
        <p:nvSpPr>
          <p:cNvPr id="9" name="Flèche : courbe vers la droite 8">
            <a:extLst>
              <a:ext uri="{FF2B5EF4-FFF2-40B4-BE49-F238E27FC236}">
                <a16:creationId xmlns:a16="http://schemas.microsoft.com/office/drawing/2014/main" id="{A0957116-7BF7-4948-860D-269717359521}"/>
              </a:ext>
            </a:extLst>
          </p:cNvPr>
          <p:cNvSpPr/>
          <p:nvPr/>
        </p:nvSpPr>
        <p:spPr>
          <a:xfrm>
            <a:off x="181069" y="4372824"/>
            <a:ext cx="588476" cy="1204111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69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F65C09-3D53-A245-1B37-09A8F59E4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fr-FR" sz="4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777C53-22D4-8E0B-7EB8-CBD588A347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sz="2400" dirty="0"/>
              <a:t>CCTP commun entre tous les SAGE, validé par les services de l’Etat</a:t>
            </a:r>
          </a:p>
          <a:p>
            <a:r>
              <a:rPr lang="fr-FR" sz="2400" dirty="0"/>
              <a:t>Objectifs : </a:t>
            </a:r>
          </a:p>
          <a:p>
            <a:pPr lvl="1"/>
            <a:r>
              <a:rPr lang="fr-FR" sz="2000" dirty="0"/>
              <a:t>Identifier rapidement des volumes prélevables pour mettre en place une gestion volumétrique </a:t>
            </a:r>
          </a:p>
          <a:p>
            <a:pPr lvl="1"/>
            <a:r>
              <a:rPr lang="fr-FR" sz="2000" dirty="0"/>
              <a:t>Proposer une méthode de calcul ou un modèle pour actualiser les volumes prélevables définis en fonction des conditions de l’année</a:t>
            </a:r>
          </a:p>
          <a:p>
            <a:pPr lvl="1"/>
            <a:r>
              <a:rPr lang="fr-FR" sz="2000" dirty="0"/>
              <a:t>Proposer un programme d’étude, d’équipement et une méthodologie pour assurer le suivi des paramètres nécessaires à l’actualisation ultérieure des calculs de débit minimal biologique et des volumes prélevables</a:t>
            </a:r>
          </a:p>
          <a:p>
            <a:r>
              <a:rPr lang="fr-FR" sz="2400" dirty="0"/>
              <a:t>Résultats alimenteront une étude globale (HMUC) plus précise portée par le département</a:t>
            </a:r>
          </a:p>
          <a:p>
            <a:r>
              <a:rPr lang="fr-FR" sz="2400" dirty="0"/>
              <a:t>Etude simplifiée = première approche nécessaire mais pas suffisante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4D6FAA5-90EB-EA34-6DCE-2E81EEFF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E6CE4-8137-4D3E-A541-8EA4C4CE858A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11759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B99782-B655-AFC9-673A-72AF17711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Méthodologie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7DEA8AB-030E-C243-F670-98D6D3074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551" y="871269"/>
            <a:ext cx="8376249" cy="3651080"/>
          </a:xfrm>
        </p:spPr>
        <p:txBody>
          <a:bodyPr/>
          <a:lstStyle/>
          <a:p>
            <a:r>
              <a:rPr lang="fr-FR" dirty="0"/>
              <a:t>4 étapes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EF50680-00DA-997F-1D48-3E34368E7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E6CE4-8137-4D3E-A541-8EA4C4CE858A}" type="slidenum">
              <a:rPr lang="fr-FR" smtClean="0"/>
              <a:t>15</a:t>
            </a:fld>
            <a:endParaRPr lang="fr-FR"/>
          </a:p>
        </p:txBody>
      </p:sp>
      <p:pic>
        <p:nvPicPr>
          <p:cNvPr id="5" name="Image 4" descr="Une image contenant texte, capture d’écran, logiciel, Icône d’ordinateur&#10;&#10;Description générée automatiquement">
            <a:extLst>
              <a:ext uri="{FF2B5EF4-FFF2-40B4-BE49-F238E27FC236}">
                <a16:creationId xmlns:a16="http://schemas.microsoft.com/office/drawing/2014/main" id="{DDCE033A-F3FB-93A4-12FE-1A86A2EF71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56" t="39976" r="18982" b="7702"/>
          <a:stretch/>
        </p:blipFill>
        <p:spPr bwMode="auto">
          <a:xfrm>
            <a:off x="871062" y="1590876"/>
            <a:ext cx="7401875" cy="34493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79069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518490-5C72-7803-8515-E5F8E43BA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Etape 1 : collecte des données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7D1318A-59AE-C0DA-2177-7D67E4CC8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551" y="871269"/>
            <a:ext cx="8376249" cy="2686744"/>
          </a:xfrm>
        </p:spPr>
        <p:txBody>
          <a:bodyPr>
            <a:normAutofit/>
          </a:bodyPr>
          <a:lstStyle/>
          <a:p>
            <a:r>
              <a:rPr lang="fr-FR" sz="2800" dirty="0"/>
              <a:t>Données administratives</a:t>
            </a:r>
          </a:p>
          <a:p>
            <a:r>
              <a:rPr lang="fr-FR" sz="2800" dirty="0"/>
              <a:t>Données climatiques (météo France)</a:t>
            </a:r>
          </a:p>
          <a:p>
            <a:r>
              <a:rPr lang="fr-FR" sz="2800" dirty="0"/>
              <a:t>Données hydrogéologiques et piézométriques (ADES)</a:t>
            </a:r>
          </a:p>
          <a:p>
            <a:r>
              <a:rPr lang="fr-FR" sz="2800" dirty="0"/>
              <a:t>Données hydrologiques (Banque Hydro)</a:t>
            </a:r>
          </a:p>
          <a:p>
            <a:r>
              <a:rPr lang="fr-FR" sz="2800" dirty="0"/>
              <a:t>Données de prélèvements : AEP, industriels, agricoles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CCCA03A-2595-5A6C-F0E6-28BA5EDF2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E6CE4-8137-4D3E-A541-8EA4C4CE858A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2697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B33081-C0F1-A0D1-4A5F-F71496179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Etape 2 : Analyse des données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158BA0F-D041-A359-1E36-D94E9BA39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Calculs de différents indicateurs</a:t>
            </a:r>
          </a:p>
          <a:p>
            <a:pPr lvl="1"/>
            <a:r>
              <a:rPr lang="fr-FR" dirty="0"/>
              <a:t>Eaux souterraines : variations, tendances, franchissement de seuils, évaluation de la recharge et de la vidange</a:t>
            </a:r>
          </a:p>
          <a:p>
            <a:pPr lvl="1"/>
            <a:r>
              <a:rPr lang="fr-FR" dirty="0"/>
              <a:t>Eaux de surface : variations, franchissement de seuils, assecs</a:t>
            </a:r>
          </a:p>
          <a:p>
            <a:pPr lvl="1"/>
            <a:r>
              <a:rPr lang="fr-FR" dirty="0"/>
              <a:t>Recharge et évènements climatiques : analyse des recharges selon plusieurs méthodologies</a:t>
            </a:r>
          </a:p>
          <a:p>
            <a:pPr lvl="1"/>
            <a:r>
              <a:rPr lang="fr-FR" dirty="0"/>
              <a:t>Prélèvements  : analyse des prélèvements annuels et sur basses eaux, par type de ressource, par usage</a:t>
            </a:r>
          </a:p>
          <a:p>
            <a:r>
              <a:rPr lang="fr-FR" dirty="0"/>
              <a:t>Analyse des chroniques climatiques : précipitations, ETP</a:t>
            </a:r>
          </a:p>
          <a:p>
            <a:r>
              <a:rPr lang="fr-FR" dirty="0"/>
              <a:t>Calcul de la recharge selon différentes méthodes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BB826C-2DEB-E079-A6CD-71512297E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E6CE4-8137-4D3E-A541-8EA4C4CE858A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32756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8F4E4F-D724-295B-2AF4-179F4FEB6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226" y="9280"/>
            <a:ext cx="7306574" cy="1113350"/>
          </a:xfrm>
        </p:spPr>
        <p:txBody>
          <a:bodyPr>
            <a:noAutofit/>
          </a:bodyPr>
          <a:lstStyle/>
          <a:p>
            <a:r>
              <a:rPr lang="fr-FR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Etape 3 : Estimation des volumes prélevables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BE01F96-7667-CDAE-1136-1564B2325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551" y="1294647"/>
            <a:ext cx="8376249" cy="1258430"/>
          </a:xfrm>
        </p:spPr>
        <p:txBody>
          <a:bodyPr>
            <a:normAutofit lnSpcReduction="10000"/>
          </a:bodyPr>
          <a:lstStyle/>
          <a:p>
            <a:r>
              <a:rPr lang="fr-FR" sz="2400" dirty="0"/>
              <a:t>Synthèse des informations obtenues dans les étapes 1 et 2</a:t>
            </a:r>
          </a:p>
          <a:p>
            <a:r>
              <a:rPr lang="fr-FR" sz="2400" dirty="0"/>
              <a:t>Evaluation de l’impact des prélèvements et rejets passés et actuels sur la recharge et les débits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0B24AED-989C-6DE5-D12A-64BC21BF0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E6CE4-8137-4D3E-A541-8EA4C4CE858A}" type="slidenum">
              <a:rPr lang="fr-FR" smtClean="0"/>
              <a:t>18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5290D04-8A35-BD47-EE22-212B2BDE6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931" y="2471371"/>
            <a:ext cx="7954869" cy="437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044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E1FF03-8702-4263-3E01-FF58093A1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226" y="9280"/>
            <a:ext cx="7306574" cy="1068082"/>
          </a:xfrm>
        </p:spPr>
        <p:txBody>
          <a:bodyPr>
            <a:noAutofit/>
          </a:bodyPr>
          <a:lstStyle/>
          <a:p>
            <a:r>
              <a:rPr lang="fr-FR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Etape 4 : Synthèse, analyse critique, améliorations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856B60-CAEE-D029-46A8-9F714D0BA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551" y="1484769"/>
            <a:ext cx="8376249" cy="1367074"/>
          </a:xfrm>
        </p:spPr>
        <p:txBody>
          <a:bodyPr>
            <a:normAutofit/>
          </a:bodyPr>
          <a:lstStyle/>
          <a:p>
            <a:r>
              <a:rPr lang="fr-FR" sz="2400" dirty="0"/>
              <a:t>Rendu complet : rapport, données…</a:t>
            </a:r>
          </a:p>
          <a:p>
            <a:r>
              <a:rPr lang="fr-FR" sz="2400" dirty="0"/>
              <a:t>Proposition d’évolution pour renforcer la surveillance du milieu</a:t>
            </a:r>
          </a:p>
          <a:p>
            <a:r>
              <a:rPr lang="fr-FR" sz="2400" dirty="0"/>
              <a:t>Analyse critique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87AB67C-4735-191E-5D42-FB80ACD60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E6CE4-8137-4D3E-A541-8EA4C4CE858A}" type="slidenum">
              <a:rPr lang="fr-FR" smtClean="0"/>
              <a:t>19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215D8C0-0C7D-1929-480A-C784CCB74EA0}"/>
              </a:ext>
            </a:extLst>
          </p:cNvPr>
          <p:cNvSpPr txBox="1"/>
          <p:nvPr/>
        </p:nvSpPr>
        <p:spPr>
          <a:xfrm>
            <a:off x="1452650" y="5230578"/>
            <a:ext cx="7636598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Pas de prise en compte du changement climatique</a:t>
            </a:r>
          </a:p>
          <a:p>
            <a:pPr algn="ctr"/>
            <a:r>
              <a:rPr lang="fr-FR" sz="2800" dirty="0"/>
              <a:t>Etude simplifiée, qui nécessitera d’être précisée par l’étude HMUC</a:t>
            </a:r>
          </a:p>
        </p:txBody>
      </p:sp>
      <p:pic>
        <p:nvPicPr>
          <p:cNvPr id="7" name="Image 6" descr="Une image contenant Panneau de signalisation, signe, jaune&#10;&#10;Description générée automatiquement">
            <a:extLst>
              <a:ext uri="{FF2B5EF4-FFF2-40B4-BE49-F238E27FC236}">
                <a16:creationId xmlns:a16="http://schemas.microsoft.com/office/drawing/2014/main" id="{86A072C7-83EE-7E37-1866-E2F927066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0" y="5331964"/>
            <a:ext cx="1369198" cy="120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25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FB595B-96F9-4486-17A6-BAF7D0F46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Ordre du jour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FF9ABF-0423-088A-DB95-E48B7ECD2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lnSpc>
                <a:spcPct val="118000"/>
              </a:lnSpc>
              <a:spcBef>
                <a:spcPts val="1200"/>
              </a:spcBef>
              <a:buNone/>
            </a:pPr>
            <a:r>
              <a:rPr lang="fr-FR" sz="2400" kern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Retour sur la situation hydrologique 2023</a:t>
            </a:r>
          </a:p>
          <a:p>
            <a:pPr marL="0" lvl="0" indent="0">
              <a:lnSpc>
                <a:spcPct val="118000"/>
              </a:lnSpc>
              <a:spcBef>
                <a:spcPts val="1200"/>
              </a:spcBef>
              <a:buNone/>
            </a:pPr>
            <a:r>
              <a:rPr lang="fr-FR" sz="2400" kern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Révision de l’ACD – gestion structurelle / conjoncturelle (DDT60)</a:t>
            </a:r>
          </a:p>
          <a:p>
            <a:pPr marL="0" lvl="0" indent="0">
              <a:lnSpc>
                <a:spcPct val="118000"/>
              </a:lnSpc>
              <a:spcBef>
                <a:spcPts val="1200"/>
              </a:spcBef>
              <a:buNone/>
            </a:pPr>
            <a:r>
              <a:rPr lang="fr-FR" sz="2400" kern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Mise en œuvre d’une étude simplifiée</a:t>
            </a:r>
          </a:p>
          <a:p>
            <a:pPr marL="0" lvl="0" indent="0">
              <a:lnSpc>
                <a:spcPct val="118000"/>
              </a:lnSpc>
              <a:spcBef>
                <a:spcPts val="1200"/>
              </a:spcBef>
              <a:buNone/>
            </a:pPr>
            <a:r>
              <a:rPr lang="fr-FR" sz="2400" kern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Exemple d’actions mises en œuvre (CCLVD)</a:t>
            </a:r>
          </a:p>
          <a:p>
            <a:pPr marL="0" lvl="0" indent="0">
              <a:lnSpc>
                <a:spcPct val="118000"/>
              </a:lnSpc>
              <a:spcBef>
                <a:spcPts val="1200"/>
              </a:spcBef>
              <a:buNone/>
            </a:pPr>
            <a:r>
              <a:rPr lang="fr-FR" sz="2400" kern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Avis émis en 2023-2024</a:t>
            </a:r>
          </a:p>
        </p:txBody>
      </p:sp>
    </p:spTree>
    <p:extLst>
      <p:ext uri="{BB962C8B-B14F-4D97-AF65-F5344CB8AC3E}">
        <p14:creationId xmlns:p14="http://schemas.microsoft.com/office/powerpoint/2010/main" val="42356275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4A1417-5B3E-62E8-13D4-65D861A3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Planning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5BADCFA-82AF-A797-3E16-4000AFD43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3913" y="4956440"/>
            <a:ext cx="1069674" cy="5522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dirty="0"/>
              <a:t>3 mois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11834AD-97ED-1903-1E31-373CFDF7B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E6CE4-8137-4D3E-A541-8EA4C4CE858A}" type="slidenum">
              <a:rPr lang="fr-FR" smtClean="0"/>
              <a:t>20</a:t>
            </a:fld>
            <a:endParaRPr lang="fr-FR"/>
          </a:p>
        </p:txBody>
      </p:sp>
      <p:pic>
        <p:nvPicPr>
          <p:cNvPr id="5" name="Image 4" descr="Une image contenant texte, capture d’écran, logiciel, Icône d’ordinateur&#10;&#10;Description générée automatiquement">
            <a:extLst>
              <a:ext uri="{FF2B5EF4-FFF2-40B4-BE49-F238E27FC236}">
                <a16:creationId xmlns:a16="http://schemas.microsoft.com/office/drawing/2014/main" id="{C2BDB719-7EDB-0852-BCFC-417983B8E2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56" t="39976" r="18982" b="7702"/>
          <a:stretch/>
        </p:blipFill>
        <p:spPr bwMode="auto">
          <a:xfrm>
            <a:off x="871062" y="1111042"/>
            <a:ext cx="7401875" cy="34493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5E5C13EC-8241-A9D5-3727-4018632F7BBD}"/>
              </a:ext>
            </a:extLst>
          </p:cNvPr>
          <p:cNvSpPr txBox="1">
            <a:spLocks/>
          </p:cNvSpPr>
          <p:nvPr/>
        </p:nvSpPr>
        <p:spPr>
          <a:xfrm>
            <a:off x="3412333" y="4947720"/>
            <a:ext cx="1474489" cy="6660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sz="2400" dirty="0"/>
              <a:t>4,5 mois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06616A41-86BC-3193-84AA-ED5910A6A74A}"/>
              </a:ext>
            </a:extLst>
          </p:cNvPr>
          <p:cNvSpPr txBox="1">
            <a:spLocks/>
          </p:cNvSpPr>
          <p:nvPr/>
        </p:nvSpPr>
        <p:spPr>
          <a:xfrm>
            <a:off x="5346911" y="4956440"/>
            <a:ext cx="1474489" cy="6660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sz="2400" dirty="0"/>
              <a:t>2,5 mois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088291A0-557C-3D0D-312D-C23FBE2A2B17}"/>
              </a:ext>
            </a:extLst>
          </p:cNvPr>
          <p:cNvSpPr txBox="1">
            <a:spLocks/>
          </p:cNvSpPr>
          <p:nvPr/>
        </p:nvSpPr>
        <p:spPr>
          <a:xfrm>
            <a:off x="6845715" y="4947720"/>
            <a:ext cx="1474489" cy="6660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sz="2400" dirty="0"/>
              <a:t>1 mois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F7037C2A-75D8-CCCA-9524-5A0B0F3E1F5E}"/>
              </a:ext>
            </a:extLst>
          </p:cNvPr>
          <p:cNvCxnSpPr>
            <a:cxnSpLocks/>
          </p:cNvCxnSpPr>
          <p:nvPr/>
        </p:nvCxnSpPr>
        <p:spPr>
          <a:xfrm>
            <a:off x="1195057" y="5576935"/>
            <a:ext cx="1801640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B228AA98-8BD3-781F-29EE-B97EDD2AA3D3}"/>
              </a:ext>
            </a:extLst>
          </p:cNvPr>
          <p:cNvCxnSpPr>
            <a:cxnSpLocks/>
          </p:cNvCxnSpPr>
          <p:nvPr/>
        </p:nvCxnSpPr>
        <p:spPr>
          <a:xfrm>
            <a:off x="2996697" y="5576935"/>
            <a:ext cx="2142396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5346D561-DB99-A872-C8C3-585217AC0DD8}"/>
              </a:ext>
            </a:extLst>
          </p:cNvPr>
          <p:cNvCxnSpPr>
            <a:cxnSpLocks/>
          </p:cNvCxnSpPr>
          <p:nvPr/>
        </p:nvCxnSpPr>
        <p:spPr>
          <a:xfrm flipV="1">
            <a:off x="5139093" y="5576935"/>
            <a:ext cx="1637855" cy="6036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A80C37B8-9819-C1E1-7AD9-110D68D15976}"/>
              </a:ext>
            </a:extLst>
          </p:cNvPr>
          <p:cNvCxnSpPr>
            <a:cxnSpLocks/>
          </p:cNvCxnSpPr>
          <p:nvPr/>
        </p:nvCxnSpPr>
        <p:spPr>
          <a:xfrm>
            <a:off x="6776948" y="5576230"/>
            <a:ext cx="1170712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F0B427D6-135D-2A0F-38E2-7FBE218CB29D}"/>
              </a:ext>
            </a:extLst>
          </p:cNvPr>
          <p:cNvSpPr txBox="1"/>
          <p:nvPr/>
        </p:nvSpPr>
        <p:spPr>
          <a:xfrm>
            <a:off x="3072023" y="5943600"/>
            <a:ext cx="2999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Fin prévisionnelle : avril 2025</a:t>
            </a:r>
          </a:p>
        </p:txBody>
      </p:sp>
    </p:spTree>
    <p:extLst>
      <p:ext uri="{BB962C8B-B14F-4D97-AF65-F5344CB8AC3E}">
        <p14:creationId xmlns:p14="http://schemas.microsoft.com/office/powerpoint/2010/main" val="36761251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FC9576C6-920F-01AD-22F4-0045A9600B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Exemple d’actions mises en </a:t>
            </a:r>
            <a:r>
              <a:rPr lang="fr-FR" dirty="0" err="1"/>
              <a:t>oeuvre</a:t>
            </a:r>
            <a:endParaRPr lang="fr-FR" dirty="0"/>
          </a:p>
        </p:txBody>
      </p:sp>
      <p:sp>
        <p:nvSpPr>
          <p:cNvPr id="7" name="Sous-titre 6">
            <a:extLst>
              <a:ext uri="{FF2B5EF4-FFF2-40B4-BE49-F238E27FC236}">
                <a16:creationId xmlns:a16="http://schemas.microsoft.com/office/drawing/2014/main" id="{CBC974AC-0EEE-BB7F-A86F-8FC9176EC1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D5CDB6F-9BE5-AB96-4AE6-B2AC36C4F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E6CE4-8137-4D3E-A541-8EA4C4CE858A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81649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FC9576C6-920F-01AD-22F4-0045A9600B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Avis de la CLE 2023-2024</a:t>
            </a:r>
          </a:p>
        </p:txBody>
      </p:sp>
      <p:sp>
        <p:nvSpPr>
          <p:cNvPr id="7" name="Sous-titre 6">
            <a:extLst>
              <a:ext uri="{FF2B5EF4-FFF2-40B4-BE49-F238E27FC236}">
                <a16:creationId xmlns:a16="http://schemas.microsoft.com/office/drawing/2014/main" id="{CBC974AC-0EEE-BB7F-A86F-8FC9176EC1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D5CDB6F-9BE5-AB96-4AE6-B2AC36C4F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E6CE4-8137-4D3E-A541-8EA4C4CE858A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25107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594C39-2A65-9942-40D8-C2984474F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Liste des avis émis depuis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E27AF2-73AD-08A2-3C75-77E5282DB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E6CE4-8137-4D3E-A541-8EA4C4CE858A}" type="slidenum">
              <a:rPr lang="fr-FR" smtClean="0"/>
              <a:t>23</a:t>
            </a:fld>
            <a:endParaRPr lang="fr-FR"/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9C6D776-42F0-5A85-032C-F96982145C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1110472"/>
              </p:ext>
            </p:extLst>
          </p:nvPr>
        </p:nvGraphicFramePr>
        <p:xfrm>
          <a:off x="145012" y="1413477"/>
          <a:ext cx="8389388" cy="36216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4500">
                  <a:extLst>
                    <a:ext uri="{9D8B030D-6E8A-4147-A177-3AD203B41FA5}">
                      <a16:colId xmlns:a16="http://schemas.microsoft.com/office/drawing/2014/main" val="2595718159"/>
                    </a:ext>
                  </a:extLst>
                </a:gridCol>
                <a:gridCol w="1009195">
                  <a:extLst>
                    <a:ext uri="{9D8B030D-6E8A-4147-A177-3AD203B41FA5}">
                      <a16:colId xmlns:a16="http://schemas.microsoft.com/office/drawing/2014/main" val="1573313180"/>
                    </a:ext>
                  </a:extLst>
                </a:gridCol>
                <a:gridCol w="5228160">
                  <a:extLst>
                    <a:ext uri="{9D8B030D-6E8A-4147-A177-3AD203B41FA5}">
                      <a16:colId xmlns:a16="http://schemas.microsoft.com/office/drawing/2014/main" val="2557464782"/>
                    </a:ext>
                  </a:extLst>
                </a:gridCol>
                <a:gridCol w="1257533">
                  <a:extLst>
                    <a:ext uri="{9D8B030D-6E8A-4147-A177-3AD203B41FA5}">
                      <a16:colId xmlns:a16="http://schemas.microsoft.com/office/drawing/2014/main" val="753652615"/>
                    </a:ext>
                  </a:extLst>
                </a:gridCol>
              </a:tblGrid>
              <a:tr h="11101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Année</a:t>
                      </a:r>
                    </a:p>
                  </a:txBody>
                  <a:tcPr marL="5551" marR="5551" marT="55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Référence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1" marR="5551" marT="55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Objet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1" marR="5551" marT="55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Avis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1" marR="5551" marT="5551" marB="0" anchor="b"/>
                </a:tc>
                <a:extLst>
                  <a:ext uri="{0D108BD9-81ED-4DB2-BD59-A6C34878D82A}">
                    <a16:rowId xmlns:a16="http://schemas.microsoft.com/office/drawing/2014/main" val="2892887904"/>
                  </a:ext>
                </a:extLst>
              </a:tr>
              <a:tr h="111011">
                <a:tc rowSpan="6">
                  <a:txBody>
                    <a:bodyPr/>
                    <a:lstStyle/>
                    <a:p>
                      <a:pPr algn="ctr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5551" marR="5551" marT="55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u="none" strike="noStrike" dirty="0">
                          <a:effectLst/>
                        </a:rPr>
                        <a:t>2023-01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1" marR="5551" marT="55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u="none" strike="noStrike" dirty="0">
                          <a:effectLst/>
                        </a:rPr>
                        <a:t>Opération immobilière rue de la République à Monchy Saint Eloi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1" marR="5551" marT="55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u="none" strike="noStrike" dirty="0">
                          <a:effectLst/>
                        </a:rPr>
                        <a:t>Favorable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1" marR="5551" marT="5551" marB="0" anchor="ctr"/>
                </a:tc>
                <a:extLst>
                  <a:ext uri="{0D108BD9-81ED-4DB2-BD59-A6C34878D82A}">
                    <a16:rowId xmlns:a16="http://schemas.microsoft.com/office/drawing/2014/main" val="1169963223"/>
                  </a:ext>
                </a:extLst>
              </a:tr>
              <a:tr h="111011">
                <a:tc vMerge="1">
                  <a:txBody>
                    <a:bodyPr/>
                    <a:lstStyle/>
                    <a:p>
                      <a:pPr algn="l" fontAlgn="b"/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1" marR="5551" marT="55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u="none" strike="noStrike">
                          <a:effectLst/>
                        </a:rPr>
                        <a:t>2023-02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1" marR="5551" marT="55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u="none" strike="noStrike" dirty="0">
                          <a:effectLst/>
                        </a:rPr>
                        <a:t>Aménagement site Caterpillar - Rantigny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1" marR="5551" marT="55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u="none" strike="noStrike">
                          <a:effectLst/>
                        </a:rPr>
                        <a:t>Favorable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1" marR="5551" marT="5551" marB="0" anchor="ctr"/>
                </a:tc>
                <a:extLst>
                  <a:ext uri="{0D108BD9-81ED-4DB2-BD59-A6C34878D82A}">
                    <a16:rowId xmlns:a16="http://schemas.microsoft.com/office/drawing/2014/main" val="3385613444"/>
                  </a:ext>
                </a:extLst>
              </a:tr>
              <a:tr h="111011">
                <a:tc vMerge="1">
                  <a:txBody>
                    <a:bodyPr/>
                    <a:lstStyle/>
                    <a:p>
                      <a:pPr algn="l" fontAlgn="b"/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1" marR="5551" marT="55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u="none" strike="noStrike" dirty="0">
                          <a:effectLst/>
                        </a:rPr>
                        <a:t>2023-03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1" marR="5551" marT="55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u="none" strike="noStrike" dirty="0">
                          <a:effectLst/>
                        </a:rPr>
                        <a:t>Projet bassin </a:t>
                      </a:r>
                      <a:r>
                        <a:rPr lang="fr-FR" sz="1800" u="none" strike="noStrike" dirty="0" err="1">
                          <a:effectLst/>
                        </a:rPr>
                        <a:t>Waffelaert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1" marR="5551" marT="55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u="none" strike="noStrike" dirty="0">
                          <a:effectLst/>
                        </a:rPr>
                        <a:t>Défavorable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1" marR="5551" marT="5551" marB="0" anchor="ctr"/>
                </a:tc>
                <a:extLst>
                  <a:ext uri="{0D108BD9-81ED-4DB2-BD59-A6C34878D82A}">
                    <a16:rowId xmlns:a16="http://schemas.microsoft.com/office/drawing/2014/main" val="2799918742"/>
                  </a:ext>
                </a:extLst>
              </a:tr>
              <a:tr h="111011">
                <a:tc vMerge="1">
                  <a:txBody>
                    <a:bodyPr/>
                    <a:lstStyle/>
                    <a:p>
                      <a:pPr algn="l" fontAlgn="b"/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1" marR="5551" marT="55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u="none" strike="noStrike">
                          <a:effectLst/>
                        </a:rPr>
                        <a:t>2023-04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1" marR="5551" marT="55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u="none" strike="noStrike" dirty="0">
                          <a:effectLst/>
                        </a:rPr>
                        <a:t>Prélèvement Ferme de l'impasse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1" marR="5551" marT="55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u="none" strike="noStrike" dirty="0">
                          <a:effectLst/>
                        </a:rPr>
                        <a:t>Défavorable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1" marR="5551" marT="5551" marB="0" anchor="ctr"/>
                </a:tc>
                <a:extLst>
                  <a:ext uri="{0D108BD9-81ED-4DB2-BD59-A6C34878D82A}">
                    <a16:rowId xmlns:a16="http://schemas.microsoft.com/office/drawing/2014/main" val="400060575"/>
                  </a:ext>
                </a:extLst>
              </a:tr>
              <a:tr h="111011">
                <a:tc vMerge="1">
                  <a:txBody>
                    <a:bodyPr/>
                    <a:lstStyle/>
                    <a:p>
                      <a:pPr algn="l" fontAlgn="b"/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1" marR="5551" marT="55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u="none" strike="noStrike" dirty="0">
                          <a:effectLst/>
                        </a:rPr>
                        <a:t>2023-05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1" marR="5551" marT="55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u="none" strike="noStrike" dirty="0">
                          <a:effectLst/>
                        </a:rPr>
                        <a:t>Forage d'irrigation du chêne rond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1" marR="5551" marT="55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u="none" strike="noStrike">
                          <a:effectLst/>
                        </a:rPr>
                        <a:t>Défavorable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1" marR="5551" marT="5551" marB="0" anchor="ctr"/>
                </a:tc>
                <a:extLst>
                  <a:ext uri="{0D108BD9-81ED-4DB2-BD59-A6C34878D82A}">
                    <a16:rowId xmlns:a16="http://schemas.microsoft.com/office/drawing/2014/main" val="37217090"/>
                  </a:ext>
                </a:extLst>
              </a:tr>
              <a:tr h="111011">
                <a:tc vMerge="1">
                  <a:txBody>
                    <a:bodyPr/>
                    <a:lstStyle/>
                    <a:p>
                      <a:pPr algn="l" fontAlgn="b"/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1" marR="5551" marT="55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u="none" strike="noStrike" dirty="0">
                          <a:effectLst/>
                        </a:rPr>
                        <a:t>2023-06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1" marR="5551" marT="55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u="none" strike="noStrike" dirty="0">
                          <a:effectLst/>
                        </a:rPr>
                        <a:t>Parc de Chedeville assainissement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1" marR="5551" marT="55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u="none" strike="noStrike" dirty="0">
                          <a:effectLst/>
                        </a:rPr>
                        <a:t>Favorable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1" marR="5551" marT="5551" marB="0" anchor="ctr"/>
                </a:tc>
                <a:extLst>
                  <a:ext uri="{0D108BD9-81ED-4DB2-BD59-A6C34878D82A}">
                    <a16:rowId xmlns:a16="http://schemas.microsoft.com/office/drawing/2014/main" val="2496876524"/>
                  </a:ext>
                </a:extLst>
              </a:tr>
              <a:tr h="200930">
                <a:tc rowSpan="3">
                  <a:txBody>
                    <a:bodyPr/>
                    <a:lstStyle/>
                    <a:p>
                      <a:pPr algn="ctr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5551" marR="5551" marT="55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u="none" strike="noStrike" dirty="0">
                          <a:effectLst/>
                        </a:rPr>
                        <a:t>2024-01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1" marR="5551" marT="55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u="none" strike="noStrike" dirty="0">
                          <a:effectLst/>
                        </a:rPr>
                        <a:t>Instauration d'un droit de préemption pour préservation de la ressource en eau sur l'ACSO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1" marR="5551" marT="55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u="none" strike="noStrike" dirty="0">
                          <a:effectLst/>
                        </a:rPr>
                        <a:t>Favorable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1" marR="5551" marT="5551" marB="0" anchor="ctr"/>
                </a:tc>
                <a:extLst>
                  <a:ext uri="{0D108BD9-81ED-4DB2-BD59-A6C34878D82A}">
                    <a16:rowId xmlns:a16="http://schemas.microsoft.com/office/drawing/2014/main" val="1901918880"/>
                  </a:ext>
                </a:extLst>
              </a:tr>
              <a:tr h="111011">
                <a:tc vMerge="1">
                  <a:txBody>
                    <a:bodyPr/>
                    <a:lstStyle/>
                    <a:p>
                      <a:pPr algn="l" fontAlgn="b"/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1" marR="5551" marT="55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u="none" strike="noStrike" dirty="0">
                          <a:effectLst/>
                        </a:rPr>
                        <a:t>2024-02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1" marR="5551" marT="55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u="none" strike="noStrike" dirty="0">
                          <a:effectLst/>
                        </a:rPr>
                        <a:t>PPRE Brèche 2025-2029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1" marR="5551" marT="55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u="none" strike="noStrike" dirty="0">
                          <a:effectLst/>
                        </a:rPr>
                        <a:t>Favorable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1" marR="5551" marT="5551" marB="0" anchor="ctr"/>
                </a:tc>
                <a:extLst>
                  <a:ext uri="{0D108BD9-81ED-4DB2-BD59-A6C34878D82A}">
                    <a16:rowId xmlns:a16="http://schemas.microsoft.com/office/drawing/2014/main" val="1684424930"/>
                  </a:ext>
                </a:extLst>
              </a:tr>
              <a:tr h="111011">
                <a:tc vMerge="1">
                  <a:txBody>
                    <a:bodyPr/>
                    <a:lstStyle/>
                    <a:p>
                      <a:pPr algn="l" fontAlgn="b"/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1" marR="5551" marT="55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u="none" strike="noStrike" dirty="0">
                          <a:effectLst/>
                        </a:rPr>
                        <a:t>2024-03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1" marR="5551" marT="55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u="none" strike="noStrike" dirty="0">
                          <a:effectLst/>
                        </a:rPr>
                        <a:t>Mise en place d'un prélèvement en eau souterraine à Etouy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1" marR="5551" marT="55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u="none" strike="noStrike" dirty="0">
                          <a:effectLst/>
                        </a:rPr>
                        <a:t>Défavorable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1" marR="5551" marT="5551" marB="0" anchor="ctr"/>
                </a:tc>
                <a:extLst>
                  <a:ext uri="{0D108BD9-81ED-4DB2-BD59-A6C34878D82A}">
                    <a16:rowId xmlns:a16="http://schemas.microsoft.com/office/drawing/2014/main" val="20913367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84781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4A166AC-6A9D-15F5-26EA-9EF2526841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Merci de votre attention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6E340216-9747-0EF3-D09D-DC85E95DD8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7251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37B736-4491-E5A2-98C5-D4E00DB6F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Un contexte hydrique tendu</a:t>
            </a:r>
          </a:p>
        </p:txBody>
      </p:sp>
      <p:pic>
        <p:nvPicPr>
          <p:cNvPr id="5" name="Espace réservé du contenu 4" descr="Une image contenant texte, journal, Coupure de presse, Actualités&#10;&#10;Description générée automatiquement">
            <a:extLst>
              <a:ext uri="{FF2B5EF4-FFF2-40B4-BE49-F238E27FC236}">
                <a16:creationId xmlns:a16="http://schemas.microsoft.com/office/drawing/2014/main" id="{93B3AE1F-182C-877E-9874-B1EBB0B50C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07"/>
          <a:stretch/>
        </p:blipFill>
        <p:spPr>
          <a:xfrm>
            <a:off x="179512" y="764704"/>
            <a:ext cx="5258344" cy="1152128"/>
          </a:xfrm>
        </p:spPr>
      </p:pic>
      <p:pic>
        <p:nvPicPr>
          <p:cNvPr id="7" name="Image 6" descr="Une image contenant texte, journal, eau, Actualités&#10;&#10;Description générée automatiquement">
            <a:extLst>
              <a:ext uri="{FF2B5EF4-FFF2-40B4-BE49-F238E27FC236}">
                <a16:creationId xmlns:a16="http://schemas.microsoft.com/office/drawing/2014/main" id="{0844D7BD-6C0E-00E1-B8D3-9735EC53CE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937"/>
          <a:stretch/>
        </p:blipFill>
        <p:spPr>
          <a:xfrm>
            <a:off x="4575576" y="2005176"/>
            <a:ext cx="3743363" cy="7526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AC84002-3A6E-5CEE-8D20-7EC5AEFEA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848" y="4173323"/>
            <a:ext cx="5078321" cy="215805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57C6018-A0FA-7FFA-BA76-9009F39F1E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907" y="3861048"/>
            <a:ext cx="8611346" cy="147459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F1FCDD4-12F6-1A40-7A0A-153682214E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1640" y="1605648"/>
            <a:ext cx="7106266" cy="290347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6DDBB70-492C-CEAE-4630-8BB8E93B64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543" y="2162065"/>
            <a:ext cx="5778609" cy="165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21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A922D688-246F-4D93-0E82-5A589E9D36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6" b="5714"/>
          <a:stretch/>
        </p:blipFill>
        <p:spPr>
          <a:xfrm>
            <a:off x="4087368" y="713082"/>
            <a:ext cx="4941074" cy="5216218"/>
          </a:xfr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807F9B6-6C21-1DBF-5F01-19735B3F3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226" y="84007"/>
            <a:ext cx="6959102" cy="629075"/>
          </a:xfrm>
        </p:spPr>
        <p:txBody>
          <a:bodyPr>
            <a:normAutofit fontScale="90000"/>
          </a:bodyPr>
          <a:lstStyle/>
          <a:p>
            <a:r>
              <a:rPr lang="fr-F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Bilan hydrologique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7CC3491-E701-ED9B-F3EB-241E90577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DE6CE4-8137-4D3E-A541-8EA4C4CE858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2E862737-B252-A42A-C569-A8B81F68F909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2842577" y="1954394"/>
            <a:ext cx="2417483" cy="26066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36C2578D-FE47-29F9-EE0E-DF2B2AFE85D2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2842577" y="2215055"/>
            <a:ext cx="3940433" cy="3465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3E8C7F2C-8443-81DB-6792-9E1AE84E48D8}"/>
              </a:ext>
            </a:extLst>
          </p:cNvPr>
          <p:cNvCxnSpPr>
            <a:cxnSpLocks/>
          </p:cNvCxnSpPr>
          <p:nvPr/>
        </p:nvCxnSpPr>
        <p:spPr>
          <a:xfrm>
            <a:off x="4333233" y="5483928"/>
            <a:ext cx="3311151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43EFEA10-1575-49B2-4D10-3AE3B22C43D3}"/>
              </a:ext>
            </a:extLst>
          </p:cNvPr>
          <p:cNvSpPr txBox="1"/>
          <p:nvPr/>
        </p:nvSpPr>
        <p:spPr>
          <a:xfrm>
            <a:off x="1498410" y="2030389"/>
            <a:ext cx="134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Piézomètres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190A3DB-81AA-26F0-F9BE-1C68375D8B05}"/>
              </a:ext>
            </a:extLst>
          </p:cNvPr>
          <p:cNvSpPr txBox="1"/>
          <p:nvPr/>
        </p:nvSpPr>
        <p:spPr>
          <a:xfrm>
            <a:off x="2706623" y="5299262"/>
            <a:ext cx="1499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Débitmètre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74984B2-00E1-9EE0-A0C8-6F99C5DD9E4D}"/>
              </a:ext>
            </a:extLst>
          </p:cNvPr>
          <p:cNvSpPr txBox="1"/>
          <p:nvPr/>
        </p:nvSpPr>
        <p:spPr>
          <a:xfrm>
            <a:off x="225286" y="3223637"/>
            <a:ext cx="514224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piézomètres à Noirémont et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Catillon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Fumechon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station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limnimétrique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à Nogent sur Oise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Suivi mensuel des écoulements à St Just en Chaussée (Arré) et Reuil sur Brèche (Brèche)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4F83872-7094-637A-D005-664C213A5865}"/>
              </a:ext>
            </a:extLst>
          </p:cNvPr>
          <p:cNvSpPr/>
          <p:nvPr/>
        </p:nvSpPr>
        <p:spPr>
          <a:xfrm>
            <a:off x="6987672" y="2193917"/>
            <a:ext cx="516879" cy="523729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3B9953D9-4D14-B63A-A9A3-7EB619894C1A}"/>
              </a:ext>
            </a:extLst>
          </p:cNvPr>
          <p:cNvSpPr/>
          <p:nvPr/>
        </p:nvSpPr>
        <p:spPr>
          <a:xfrm>
            <a:off x="5104843" y="1950039"/>
            <a:ext cx="516879" cy="523729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19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3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C81EEB-D0BF-E55B-0B3E-34E4078B4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9642" y="67253"/>
            <a:ext cx="6821942" cy="629075"/>
          </a:xfrm>
        </p:spPr>
        <p:txBody>
          <a:bodyPr>
            <a:normAutofit fontScale="90000"/>
          </a:bodyPr>
          <a:lstStyle/>
          <a:p>
            <a:r>
              <a:rPr lang="fr-FR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Pluviométrie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EBD1FEF-F50D-0614-87D9-7A36B2C8B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551" y="871269"/>
            <a:ext cx="8633879" cy="4261950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2022 : année fortement déficitaire en pluie</a:t>
            </a:r>
          </a:p>
          <a:p>
            <a:pPr lvl="1"/>
            <a:r>
              <a:rPr lang="fr-FR" dirty="0"/>
              <a:t>118 mm de pluie de janvier à mai 2022 (normale : 265 mm)</a:t>
            </a:r>
          </a:p>
          <a:p>
            <a:pPr lvl="1"/>
            <a:r>
              <a:rPr lang="fr-FR" dirty="0"/>
              <a:t>423 mm sur l’année (normale : 671 mm)</a:t>
            </a:r>
          </a:p>
          <a:p>
            <a:r>
              <a:rPr lang="fr-FR" dirty="0"/>
              <a:t>2023 : année atypique</a:t>
            </a:r>
          </a:p>
          <a:p>
            <a:pPr lvl="1"/>
            <a:r>
              <a:rPr lang="fr-FR" dirty="0"/>
              <a:t>1 mois sans pluie entre janvier et février</a:t>
            </a:r>
          </a:p>
          <a:p>
            <a:pPr lvl="1"/>
            <a:r>
              <a:rPr lang="fr-FR" dirty="0"/>
              <a:t>Juillet et août pluvieux en quantité, mais par épisode</a:t>
            </a:r>
          </a:p>
          <a:p>
            <a:pPr lvl="1"/>
            <a:r>
              <a:rPr lang="fr-FR" dirty="0"/>
              <a:t>Depuis juillet 2023 : tous les mois &gt; normales sauf décembre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8DBD8E2-2309-80ED-EAAC-277FD7E3F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DE6CE4-8137-4D3E-A541-8EA4C4CE858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7C41185-0312-FCF4-B310-5C0146021C95}"/>
              </a:ext>
            </a:extLst>
          </p:cNvPr>
          <p:cNvSpPr txBox="1"/>
          <p:nvPr/>
        </p:nvSpPr>
        <p:spPr>
          <a:xfrm>
            <a:off x="1143001" y="4821932"/>
            <a:ext cx="78014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Seule la pluviométrie entre octobre et mars participe à la recharge des nappes</a:t>
            </a:r>
          </a:p>
        </p:txBody>
      </p:sp>
      <p:pic>
        <p:nvPicPr>
          <p:cNvPr id="9" name="Image 8" descr="Une image contenant dessin humoristique&#10;&#10;Description générée automatiquement">
            <a:extLst>
              <a:ext uri="{FF2B5EF4-FFF2-40B4-BE49-F238E27FC236}">
                <a16:creationId xmlns:a16="http://schemas.microsoft.com/office/drawing/2014/main" id="{375E1687-8B42-59CC-E12C-1EE007BE8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70" y="4708002"/>
            <a:ext cx="1305077" cy="130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9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99F347-9F37-5F3F-2A6D-C5279AAF0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226" y="9280"/>
            <a:ext cx="6812798" cy="629075"/>
          </a:xfrm>
        </p:spPr>
        <p:txBody>
          <a:bodyPr>
            <a:normAutofit fontScale="90000"/>
          </a:bodyPr>
          <a:lstStyle/>
          <a:p>
            <a:r>
              <a:rPr lang="fr-F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Bilan hydrologique 2023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8308696-8EFA-8689-1A85-49B1B966D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551" y="871268"/>
            <a:ext cx="8376249" cy="1763290"/>
          </a:xfrm>
        </p:spPr>
        <p:txBody>
          <a:bodyPr>
            <a:normAutofit fontScale="85000" lnSpcReduction="20000"/>
          </a:bodyPr>
          <a:lstStyle/>
          <a:p>
            <a:r>
              <a:rPr lang="fr-FR" dirty="0"/>
              <a:t>Pas de recharge entre février 2022 et novembre 2023</a:t>
            </a:r>
          </a:p>
          <a:p>
            <a:r>
              <a:rPr lang="fr-FR" dirty="0"/>
              <a:t>Déficit dès 2022</a:t>
            </a:r>
          </a:p>
          <a:p>
            <a:r>
              <a:rPr lang="fr-FR" dirty="0"/>
              <a:t>2023 : entre alerte et alerte renforcée</a:t>
            </a:r>
          </a:p>
          <a:p>
            <a:r>
              <a:rPr lang="fr-FR" dirty="0"/>
              <a:t>Retour à la normale en avril 2024</a:t>
            </a:r>
          </a:p>
          <a:p>
            <a:endParaRPr lang="fr-FR" dirty="0"/>
          </a:p>
          <a:p>
            <a:endParaRPr lang="fr-FR" dirty="0"/>
          </a:p>
          <a:p>
            <a:pPr marL="0" indent="0">
              <a:buNone/>
            </a:pPr>
            <a:endParaRPr lang="fr-FR" sz="24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12387B7-1A95-1A75-1BBD-27FF72D86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DE6CE4-8137-4D3E-A541-8EA4C4CE858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CD91091-9379-516E-0C04-EA5501669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3198" y="3258149"/>
            <a:ext cx="1310640" cy="929640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8C744429-ACA3-9EED-F81B-4BBD4B1169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7894253"/>
              </p:ext>
            </p:extLst>
          </p:nvPr>
        </p:nvGraphicFramePr>
        <p:xfrm>
          <a:off x="1732671" y="2862532"/>
          <a:ext cx="4737099" cy="3124200"/>
        </p:xfrm>
        <a:graphic>
          <a:graphicData uri="http://schemas.openxmlformats.org/drawingml/2006/table">
            <a:tbl>
              <a:tblPr/>
              <a:tblGrid>
                <a:gridCol w="1189070">
                  <a:extLst>
                    <a:ext uri="{9D8B030D-6E8A-4147-A177-3AD203B41FA5}">
                      <a16:colId xmlns:a16="http://schemas.microsoft.com/office/drawing/2014/main" val="2790279674"/>
                    </a:ext>
                  </a:extLst>
                </a:gridCol>
                <a:gridCol w="316446">
                  <a:extLst>
                    <a:ext uri="{9D8B030D-6E8A-4147-A177-3AD203B41FA5}">
                      <a16:colId xmlns:a16="http://schemas.microsoft.com/office/drawing/2014/main" val="2539596837"/>
                    </a:ext>
                  </a:extLst>
                </a:gridCol>
                <a:gridCol w="306857">
                  <a:extLst>
                    <a:ext uri="{9D8B030D-6E8A-4147-A177-3AD203B41FA5}">
                      <a16:colId xmlns:a16="http://schemas.microsoft.com/office/drawing/2014/main" val="2725776821"/>
                    </a:ext>
                  </a:extLst>
                </a:gridCol>
                <a:gridCol w="354803">
                  <a:extLst>
                    <a:ext uri="{9D8B030D-6E8A-4147-A177-3AD203B41FA5}">
                      <a16:colId xmlns:a16="http://schemas.microsoft.com/office/drawing/2014/main" val="1464700219"/>
                    </a:ext>
                  </a:extLst>
                </a:gridCol>
                <a:gridCol w="249321">
                  <a:extLst>
                    <a:ext uri="{9D8B030D-6E8A-4147-A177-3AD203B41FA5}">
                      <a16:colId xmlns:a16="http://schemas.microsoft.com/office/drawing/2014/main" val="2430914107"/>
                    </a:ext>
                  </a:extLst>
                </a:gridCol>
                <a:gridCol w="287678">
                  <a:extLst>
                    <a:ext uri="{9D8B030D-6E8A-4147-A177-3AD203B41FA5}">
                      <a16:colId xmlns:a16="http://schemas.microsoft.com/office/drawing/2014/main" val="1768180616"/>
                    </a:ext>
                  </a:extLst>
                </a:gridCol>
                <a:gridCol w="297267">
                  <a:extLst>
                    <a:ext uri="{9D8B030D-6E8A-4147-A177-3AD203B41FA5}">
                      <a16:colId xmlns:a16="http://schemas.microsoft.com/office/drawing/2014/main" val="632030335"/>
                    </a:ext>
                  </a:extLst>
                </a:gridCol>
                <a:gridCol w="258910">
                  <a:extLst>
                    <a:ext uri="{9D8B030D-6E8A-4147-A177-3AD203B41FA5}">
                      <a16:colId xmlns:a16="http://schemas.microsoft.com/office/drawing/2014/main" val="1473556023"/>
                    </a:ext>
                  </a:extLst>
                </a:gridCol>
                <a:gridCol w="335624">
                  <a:extLst>
                    <a:ext uri="{9D8B030D-6E8A-4147-A177-3AD203B41FA5}">
                      <a16:colId xmlns:a16="http://schemas.microsoft.com/office/drawing/2014/main" val="644611023"/>
                    </a:ext>
                  </a:extLst>
                </a:gridCol>
                <a:gridCol w="326035">
                  <a:extLst>
                    <a:ext uri="{9D8B030D-6E8A-4147-A177-3AD203B41FA5}">
                      <a16:colId xmlns:a16="http://schemas.microsoft.com/office/drawing/2014/main" val="3447946712"/>
                    </a:ext>
                  </a:extLst>
                </a:gridCol>
                <a:gridCol w="249321">
                  <a:extLst>
                    <a:ext uri="{9D8B030D-6E8A-4147-A177-3AD203B41FA5}">
                      <a16:colId xmlns:a16="http://schemas.microsoft.com/office/drawing/2014/main" val="1787058075"/>
                    </a:ext>
                  </a:extLst>
                </a:gridCol>
                <a:gridCol w="287678">
                  <a:extLst>
                    <a:ext uri="{9D8B030D-6E8A-4147-A177-3AD203B41FA5}">
                      <a16:colId xmlns:a16="http://schemas.microsoft.com/office/drawing/2014/main" val="4200075274"/>
                    </a:ext>
                  </a:extLst>
                </a:gridCol>
                <a:gridCol w="278089">
                  <a:extLst>
                    <a:ext uri="{9D8B030D-6E8A-4147-A177-3AD203B41FA5}">
                      <a16:colId xmlns:a16="http://schemas.microsoft.com/office/drawing/2014/main" val="60587334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91167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janv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févr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juin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juil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août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déc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147498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Noirémont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FBFBF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FBFBF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FBFBF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FBFBF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FBFBF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FBFBF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FBFBF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FBFBF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FBFBF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06901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Catillon Fumechon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FBFBF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FBFBF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FBFBF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FBFBF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FBFBF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FBFBF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FBFBF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17572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062941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82939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63500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janv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févr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juin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juil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août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déc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18303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Noirémont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687479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Catillon Fumechon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72115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066513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385964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406626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janv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févr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juin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juil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août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déc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052007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Noirémont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FBFBF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FBFBF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FBFBF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829408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Catillon Fumechon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FBFBF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FBFBF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0783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7289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D95249-079C-3776-1B4E-1B4B95055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Repères historiques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B08338-EE6B-A0FD-99F8-67152EAF8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551" y="871269"/>
            <a:ext cx="8376249" cy="1278997"/>
          </a:xfrm>
        </p:spPr>
        <p:txBody>
          <a:bodyPr>
            <a:normAutofit fontScale="62500" lnSpcReduction="20000"/>
          </a:bodyPr>
          <a:lstStyle/>
          <a:p>
            <a:r>
              <a:rPr lang="fr-FR" dirty="0"/>
              <a:t>Niveaux minimaux atteints :</a:t>
            </a:r>
          </a:p>
          <a:p>
            <a:pPr lvl="1"/>
            <a:r>
              <a:rPr lang="fr-FR" dirty="0" err="1"/>
              <a:t>Catillon</a:t>
            </a:r>
            <a:r>
              <a:rPr lang="fr-FR" dirty="0"/>
              <a:t> </a:t>
            </a:r>
            <a:r>
              <a:rPr lang="fr-FR" dirty="0" err="1"/>
              <a:t>Fumechon</a:t>
            </a:r>
            <a:r>
              <a:rPr lang="fr-FR" dirty="0"/>
              <a:t> : 3</a:t>
            </a:r>
            <a:r>
              <a:rPr lang="fr-FR" baseline="30000" dirty="0"/>
              <a:t>ème</a:t>
            </a:r>
            <a:r>
              <a:rPr lang="fr-FR" dirty="0"/>
              <a:t> année la plus basse, +45 cm / 2006 et + 3 cm / 2011</a:t>
            </a:r>
          </a:p>
          <a:p>
            <a:pPr lvl="1"/>
            <a:r>
              <a:rPr lang="fr-FR" dirty="0"/>
              <a:t>Noirémont : 4</a:t>
            </a:r>
            <a:r>
              <a:rPr lang="fr-FR" baseline="30000" dirty="0"/>
              <a:t>ème</a:t>
            </a:r>
            <a:r>
              <a:rPr lang="fr-FR" dirty="0"/>
              <a:t> année la plus basse, +45 cm / 2006, +20 cm / 1992 et +2 cm / 2011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6B8DC3-A0C2-F1D4-610F-A467AF08F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13582" y="635174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DE6CE4-8137-4D3E-A541-8EA4C4CE858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Image 5" descr="Une image contenant texte, ligne, Police, Tracé&#10;&#10;Description générée automatiquement">
            <a:extLst>
              <a:ext uri="{FF2B5EF4-FFF2-40B4-BE49-F238E27FC236}">
                <a16:creationId xmlns:a16="http://schemas.microsoft.com/office/drawing/2014/main" id="{65A919B5-8487-6353-0812-BA4A65E46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651" y="2044762"/>
            <a:ext cx="6735778" cy="2245259"/>
          </a:xfrm>
          <a:prstGeom prst="rect">
            <a:avLst/>
          </a:prstGeom>
        </p:spPr>
      </p:pic>
      <p:pic>
        <p:nvPicPr>
          <p:cNvPr id="8" name="Image 7" descr="Une image contenant texte, ligne, Police, Tracé&#10;&#10;Description générée automatiquement">
            <a:extLst>
              <a:ext uri="{FF2B5EF4-FFF2-40B4-BE49-F238E27FC236}">
                <a16:creationId xmlns:a16="http://schemas.microsoft.com/office/drawing/2014/main" id="{2A9FB533-8EE6-7669-B6E5-F6BB0C746D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226" y="4395455"/>
            <a:ext cx="6735778" cy="2245259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4BD9656A-ABB9-9BAD-65C1-9061C6167A27}"/>
              </a:ext>
            </a:extLst>
          </p:cNvPr>
          <p:cNvSpPr/>
          <p:nvPr/>
        </p:nvSpPr>
        <p:spPr>
          <a:xfrm>
            <a:off x="6863847" y="3379143"/>
            <a:ext cx="416459" cy="50246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678EE97-AB37-55DF-2640-B9B74B746628}"/>
              </a:ext>
            </a:extLst>
          </p:cNvPr>
          <p:cNvSpPr/>
          <p:nvPr/>
        </p:nvSpPr>
        <p:spPr>
          <a:xfrm>
            <a:off x="6863847" y="5728836"/>
            <a:ext cx="416459" cy="50246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697DC20B-FA5E-8915-6480-1E84183C3FD1}"/>
              </a:ext>
            </a:extLst>
          </p:cNvPr>
          <p:cNvCxnSpPr>
            <a:cxnSpLocks/>
          </p:cNvCxnSpPr>
          <p:nvPr/>
        </p:nvCxnSpPr>
        <p:spPr>
          <a:xfrm flipH="1" flipV="1">
            <a:off x="7280306" y="3756869"/>
            <a:ext cx="250265" cy="62662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EFC6BC98-2FEA-542F-AB94-BEF84F67851C}"/>
              </a:ext>
            </a:extLst>
          </p:cNvPr>
          <p:cNvCxnSpPr>
            <a:cxnSpLocks/>
          </p:cNvCxnSpPr>
          <p:nvPr/>
        </p:nvCxnSpPr>
        <p:spPr>
          <a:xfrm flipH="1">
            <a:off x="7213600" y="4935312"/>
            <a:ext cx="316971" cy="79822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4DD74F34-AE3B-EA4C-26D7-0A3BF0901406}"/>
              </a:ext>
            </a:extLst>
          </p:cNvPr>
          <p:cNvSpPr txBox="1"/>
          <p:nvPr/>
        </p:nvSpPr>
        <p:spPr>
          <a:xfrm>
            <a:off x="7499001" y="4350537"/>
            <a:ext cx="1566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2023 : pas / peu de recharge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580029ED-FEF3-20AE-62F6-7825D501EBAC}"/>
              </a:ext>
            </a:extLst>
          </p:cNvPr>
          <p:cNvCxnSpPr>
            <a:cxnSpLocks/>
          </p:cNvCxnSpPr>
          <p:nvPr/>
        </p:nvCxnSpPr>
        <p:spPr>
          <a:xfrm flipH="1">
            <a:off x="1638300" y="3862303"/>
            <a:ext cx="5765800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9F754654-C2A5-2D14-63DE-1248635D43A4}"/>
              </a:ext>
            </a:extLst>
          </p:cNvPr>
          <p:cNvCxnSpPr>
            <a:cxnSpLocks/>
          </p:cNvCxnSpPr>
          <p:nvPr/>
        </p:nvCxnSpPr>
        <p:spPr>
          <a:xfrm flipH="1">
            <a:off x="1609756" y="6095598"/>
            <a:ext cx="5765800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1CDC09C2-4216-6172-11C5-0D66B26570D3}"/>
              </a:ext>
            </a:extLst>
          </p:cNvPr>
          <p:cNvSpPr txBox="1"/>
          <p:nvPr/>
        </p:nvSpPr>
        <p:spPr>
          <a:xfrm>
            <a:off x="0" y="4542536"/>
            <a:ext cx="1850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Niveau minimal atteint en 2023</a:t>
            </a: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8BABABDF-AF52-B36E-A5EB-76D45733204C}"/>
              </a:ext>
            </a:extLst>
          </p:cNvPr>
          <p:cNvCxnSpPr>
            <a:cxnSpLocks/>
          </p:cNvCxnSpPr>
          <p:nvPr/>
        </p:nvCxnSpPr>
        <p:spPr>
          <a:xfrm flipV="1">
            <a:off x="1364651" y="3881611"/>
            <a:ext cx="1127089" cy="64580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03A5E842-C735-F141-F4AF-16B04893D096}"/>
              </a:ext>
            </a:extLst>
          </p:cNvPr>
          <p:cNvCxnSpPr>
            <a:cxnSpLocks/>
          </p:cNvCxnSpPr>
          <p:nvPr/>
        </p:nvCxnSpPr>
        <p:spPr>
          <a:xfrm>
            <a:off x="1364651" y="5127311"/>
            <a:ext cx="1058509" cy="96828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78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6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ein air, arbre, Plante couvre-sol, plante&#10;&#10;Description générée automatiquement">
            <a:extLst>
              <a:ext uri="{FF2B5EF4-FFF2-40B4-BE49-F238E27FC236}">
                <a16:creationId xmlns:a16="http://schemas.microsoft.com/office/drawing/2014/main" id="{0110B015-0DCC-09B5-EC41-EC8BAD590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665" y="3733799"/>
            <a:ext cx="2343151" cy="3124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799F347-9F37-5F3F-2A6D-C5279AAF0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226" y="9280"/>
            <a:ext cx="6812798" cy="629075"/>
          </a:xfrm>
        </p:spPr>
        <p:txBody>
          <a:bodyPr>
            <a:normAutofit fontScale="90000"/>
          </a:bodyPr>
          <a:lstStyle/>
          <a:p>
            <a:r>
              <a:rPr lang="fr-F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Bilan hydrologique 2023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8308696-8EFA-8689-1A85-49B1B966D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383" y="1101427"/>
            <a:ext cx="8376249" cy="3328199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Débits à Nogent sur Oise</a:t>
            </a:r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Assecs complets des sources de la Brèche et de l’Arré entre juin et octobre / novembre – pas d’écoulement à Reuil entre août 2022 et décembre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12387B7-1A95-1A75-1BBD-27FF72D86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DE6CE4-8137-4D3E-A541-8EA4C4CE858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CD91091-9379-516E-0C04-EA5501669E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6789" y="636607"/>
            <a:ext cx="1310640" cy="929640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91851F14-A093-D158-1E69-3B14089946A2}"/>
              </a:ext>
            </a:extLst>
          </p:cNvPr>
          <p:cNvGrpSpPr/>
          <p:nvPr/>
        </p:nvGrpSpPr>
        <p:grpSpPr>
          <a:xfrm>
            <a:off x="0" y="1663103"/>
            <a:ext cx="9144000" cy="722084"/>
            <a:chOff x="163141" y="3113871"/>
            <a:chExt cx="9144000" cy="72208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F11FEF8A-5A69-BFFC-E6BE-B99B5B872C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86834"/>
            <a:stretch/>
          </p:blipFill>
          <p:spPr>
            <a:xfrm>
              <a:off x="163141" y="3467645"/>
              <a:ext cx="9144000" cy="368310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F2B86D1D-F501-12D7-FFB9-997286665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86834"/>
            <a:stretch/>
          </p:blipFill>
          <p:spPr>
            <a:xfrm>
              <a:off x="163141" y="3113871"/>
              <a:ext cx="9144000" cy="368310"/>
            </a:xfrm>
            <a:prstGeom prst="rect">
              <a:avLst/>
            </a:prstGeom>
          </p:spPr>
        </p:pic>
      </p:grpSp>
      <p:pic>
        <p:nvPicPr>
          <p:cNvPr id="7" name="Image 6" descr="Une image contenant plein air, plante, herbe, forêt&#10;&#10;Description générée automatiquement">
            <a:extLst>
              <a:ext uri="{FF2B5EF4-FFF2-40B4-BE49-F238E27FC236}">
                <a16:creationId xmlns:a16="http://schemas.microsoft.com/office/drawing/2014/main" id="{F9D95CEE-FE67-E03B-7D8C-EA86CDFDF4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44" y="4097339"/>
            <a:ext cx="2968377" cy="2226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B2E24AB-B50A-BD9C-8C88-642D8B485959}"/>
              </a:ext>
            </a:extLst>
          </p:cNvPr>
          <p:cNvSpPr txBox="1"/>
          <p:nvPr/>
        </p:nvSpPr>
        <p:spPr>
          <a:xfrm>
            <a:off x="1529454" y="6382228"/>
            <a:ext cx="16658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L’Arré en juillet 2023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099F181-9696-43F3-6857-FA12B5E4049F}"/>
              </a:ext>
            </a:extLst>
          </p:cNvPr>
          <p:cNvSpPr txBox="1"/>
          <p:nvPr/>
        </p:nvSpPr>
        <p:spPr>
          <a:xfrm>
            <a:off x="6931566" y="6564790"/>
            <a:ext cx="19203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La Brèche en juillet 2023</a:t>
            </a:r>
          </a:p>
        </p:txBody>
      </p:sp>
    </p:spTree>
    <p:extLst>
      <p:ext uri="{BB962C8B-B14F-4D97-AF65-F5344CB8AC3E}">
        <p14:creationId xmlns:p14="http://schemas.microsoft.com/office/powerpoint/2010/main" val="296872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D95249-079C-3776-1B4E-1B4B95055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Repères historiques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B08338-EE6B-A0FD-99F8-67152EAF8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551" y="871269"/>
            <a:ext cx="8436631" cy="919432"/>
          </a:xfrm>
        </p:spPr>
        <p:txBody>
          <a:bodyPr>
            <a:normAutofit fontScale="92500"/>
          </a:bodyPr>
          <a:lstStyle/>
          <a:p>
            <a:r>
              <a:rPr lang="fr-FR" dirty="0"/>
              <a:t>Débits inférieurs aux normales jusqu’en novembre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6B8DC3-A0C2-F1D4-610F-A467AF08F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DE6CE4-8137-4D3E-A541-8EA4C4CE858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6709D18-685A-7397-D355-14BB38A32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468" y="1401793"/>
            <a:ext cx="7868332" cy="516299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132B3FB-B78D-D13D-AE66-40E0DF3DB757}"/>
              </a:ext>
            </a:extLst>
          </p:cNvPr>
          <p:cNvSpPr txBox="1"/>
          <p:nvPr/>
        </p:nvSpPr>
        <p:spPr>
          <a:xfrm>
            <a:off x="1051301" y="4565693"/>
            <a:ext cx="657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2023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F7D84EC2-2339-EF1B-6695-6AFACE0AA868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1709151" y="4565693"/>
            <a:ext cx="236408" cy="1846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D5676261-AAD9-9BE1-D8C7-2D81963E2FE8}"/>
              </a:ext>
            </a:extLst>
          </p:cNvPr>
          <p:cNvCxnSpPr/>
          <p:nvPr/>
        </p:nvCxnSpPr>
        <p:spPr>
          <a:xfrm>
            <a:off x="941560" y="3576130"/>
            <a:ext cx="7550590" cy="0"/>
          </a:xfrm>
          <a:prstGeom prst="line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4B0D1B50-84D7-9338-346D-5791F2D0A167}"/>
              </a:ext>
            </a:extLst>
          </p:cNvPr>
          <p:cNvSpPr txBox="1"/>
          <p:nvPr/>
        </p:nvSpPr>
        <p:spPr>
          <a:xfrm>
            <a:off x="95060" y="3238392"/>
            <a:ext cx="1303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C000"/>
                </a:solidFill>
              </a:rPr>
              <a:t>Module : 2,3 m3/s</a:t>
            </a:r>
          </a:p>
        </p:txBody>
      </p:sp>
    </p:spTree>
    <p:extLst>
      <p:ext uri="{BB962C8B-B14F-4D97-AF65-F5344CB8AC3E}">
        <p14:creationId xmlns:p14="http://schemas.microsoft.com/office/powerpoint/2010/main" val="84441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31582727D4724F86975595A9C3AA09" ma:contentTypeVersion="18" ma:contentTypeDescription="Crée un document." ma:contentTypeScope="" ma:versionID="f4b87800550df890404a8d919b0a9b24">
  <xsd:schema xmlns:xsd="http://www.w3.org/2001/XMLSchema" xmlns:xs="http://www.w3.org/2001/XMLSchema" xmlns:p="http://schemas.microsoft.com/office/2006/metadata/properties" xmlns:ns2="6cdeb152-993c-4a74-9519-4ca5dbe9ecf1" xmlns:ns3="71d4141a-d190-4fe0-a00a-64ac6791d904" targetNamespace="http://schemas.microsoft.com/office/2006/metadata/properties" ma:root="true" ma:fieldsID="39c32ba8919527749416594850262b26" ns2:_="" ns3:_="">
    <xsd:import namespace="6cdeb152-993c-4a74-9519-4ca5dbe9ecf1"/>
    <xsd:import namespace="71d4141a-d190-4fe0-a00a-64ac6791d9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deb152-993c-4a74-9519-4ca5dbe9ec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eca4ab0c-5b82-41ff-8a78-d06409a741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d4141a-d190-4fe0-a00a-64ac6791d90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2d737a0-c0d3-4caa-a207-4d7224e7ad34}" ma:internalName="TaxCatchAll" ma:showField="CatchAllData" ma:web="71d4141a-d190-4fe0-a00a-64ac6791d9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1d4141a-d190-4fe0-a00a-64ac6791d904" xsi:nil="true"/>
    <lcf76f155ced4ddcb4097134ff3c332f xmlns="6cdeb152-993c-4a74-9519-4ca5dbe9ecf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3E5E9CA-77E2-47BF-B916-138D4050C2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cdeb152-993c-4a74-9519-4ca5dbe9ecf1"/>
    <ds:schemaRef ds:uri="71d4141a-d190-4fe0-a00a-64ac6791d90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42B87B4-1F56-4004-9E92-1FDBA71F51A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D5047A-D7F2-43DC-A070-13BC79A88757}">
  <ds:schemaRefs>
    <ds:schemaRef ds:uri="http://schemas.microsoft.com/office/2006/metadata/properties"/>
    <ds:schemaRef ds:uri="http://schemas.microsoft.com/office/infopath/2007/PartnerControls"/>
    <ds:schemaRef ds:uri="71d4141a-d190-4fe0-a00a-64ac6791d904"/>
    <ds:schemaRef ds:uri="6cdeb152-993c-4a74-9519-4ca5dbe9ecf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3089</TotalTime>
  <Words>1152</Words>
  <Application>Microsoft Office PowerPoint</Application>
  <PresentationFormat>Affichage à l'écran (4:3)</PresentationFormat>
  <Paragraphs>360</Paragraphs>
  <Slides>24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24</vt:i4>
      </vt:variant>
    </vt:vector>
  </HeadingPairs>
  <TitlesOfParts>
    <vt:vector size="30" baseType="lpstr">
      <vt:lpstr>Aptos</vt:lpstr>
      <vt:lpstr>Arial</vt:lpstr>
      <vt:lpstr>Calibri</vt:lpstr>
      <vt:lpstr>Calibri Light</vt:lpstr>
      <vt:lpstr>Thème Office</vt:lpstr>
      <vt:lpstr>1_Thème Office</vt:lpstr>
      <vt:lpstr>Commission Locale de l’Eau du SAGE de la Brèche</vt:lpstr>
      <vt:lpstr>Ordre du jour</vt:lpstr>
      <vt:lpstr>Un contexte hydrique tendu</vt:lpstr>
      <vt:lpstr>Bilan hydrologique 2023</vt:lpstr>
      <vt:lpstr>Pluviométrie</vt:lpstr>
      <vt:lpstr>Bilan hydrologique 2023</vt:lpstr>
      <vt:lpstr>Repères historiques</vt:lpstr>
      <vt:lpstr>Bilan hydrologique 2023</vt:lpstr>
      <vt:lpstr>Repères historiques</vt:lpstr>
      <vt:lpstr>Bilan </vt:lpstr>
      <vt:lpstr>Révision de l’ACD – gestion structurelle / conjoncturelle (DDT60)</vt:lpstr>
      <vt:lpstr>Mise en œuvre d’une étude simplifiée volumes prélevables</vt:lpstr>
      <vt:lpstr>Contexte</vt:lpstr>
      <vt:lpstr>Présentation PowerPoint</vt:lpstr>
      <vt:lpstr>Méthodologie</vt:lpstr>
      <vt:lpstr>Etape 1 : collecte des données</vt:lpstr>
      <vt:lpstr>Etape 2 : Analyse des données</vt:lpstr>
      <vt:lpstr>Etape 3 : Estimation des volumes prélevables</vt:lpstr>
      <vt:lpstr>Etape 4 : Synthèse, analyse critique, améliorations</vt:lpstr>
      <vt:lpstr>Planning</vt:lpstr>
      <vt:lpstr>Exemple d’actions mises en oeuvre</vt:lpstr>
      <vt:lpstr>Avis de la CLE 2023-2024</vt:lpstr>
      <vt:lpstr>Liste des avis émis depuis 2023</vt:lpstr>
      <vt:lpstr>Merci de votre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Commission Locale de l’Eau du SAGE de la Brèche</dc:title>
  <dc:creator>Erwan MENVIELLE</dc:creator>
  <cp:lastModifiedBy>Erwan MENVIELLE</cp:lastModifiedBy>
  <cp:revision>1</cp:revision>
  <dcterms:created xsi:type="dcterms:W3CDTF">2022-11-03T08:38:39Z</dcterms:created>
  <dcterms:modified xsi:type="dcterms:W3CDTF">2024-05-22T09:34:52Z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0x0101007131582727D4724F86975595A9C3AA09</vt:lpwstr>
  </property>
  <property fmtid="{D5CDD505-2E9C-101B-9397-08002B2CF9AE}" pid="3" name="MediaServiceImageTags">
    <vt:lpwstr/>
  </property>
</Properties>
</file>